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4"/>
  </p:sldMasterIdLst>
  <p:notesMasterIdLst>
    <p:notesMasterId r:id="rId19"/>
  </p:notesMasterIdLst>
  <p:handoutMasterIdLst>
    <p:handoutMasterId r:id="rId20"/>
  </p:handoutMasterIdLst>
  <p:sldIdLst>
    <p:sldId id="299" r:id="rId5"/>
    <p:sldId id="300" r:id="rId6"/>
    <p:sldId id="303" r:id="rId7"/>
    <p:sldId id="319" r:id="rId8"/>
    <p:sldId id="320" r:id="rId9"/>
    <p:sldId id="321" r:id="rId10"/>
    <p:sldId id="322" r:id="rId11"/>
    <p:sldId id="323" r:id="rId12"/>
    <p:sldId id="324" r:id="rId13"/>
    <p:sldId id="304" r:id="rId14"/>
    <p:sldId id="325" r:id="rId15"/>
    <p:sldId id="326" r:id="rId16"/>
    <p:sldId id="327" r:id="rId17"/>
    <p:sldId id="31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78" userDrawn="1">
          <p15:clr>
            <a:srgbClr val="A4A3A4"/>
          </p15:clr>
        </p15:guide>
        <p15:guide id="3" pos="25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tin,LJ,Lynda,CRH R" initials="MR" lastIdx="12" clrIdx="0">
    <p:extLst>
      <p:ext uri="{19B8F6BF-5375-455C-9EA6-DF929625EA0E}">
        <p15:presenceInfo xmlns:p15="http://schemas.microsoft.com/office/powerpoint/2012/main" userId="S-1-5-21-1275210071-2000478354-682003330-987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6300A9"/>
    <a:srgbClr val="FFE202"/>
    <a:srgbClr val="E1E100"/>
    <a:srgbClr val="43BDA0"/>
    <a:srgbClr val="FBE0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36A117-FDBE-4DF7-991B-E8D272FC3AFA}" v="7" dt="2022-12-02T10:20:03.4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07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200" y="328"/>
      </p:cViewPr>
      <p:guideLst>
        <p:guide orient="horz" pos="278"/>
        <p:guide pos="257"/>
        <p:guide pos="708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2868" y="11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King" userId="d8a5afbd-bd2d-4550-8069-acff2c4b0c71" providerId="ADAL" clId="{2136A117-FDBE-4DF7-991B-E8D272FC3AFA}"/>
    <pc:docChg chg="undo custSel modSld modMainMaster">
      <pc:chgData name="Caroline King" userId="d8a5afbd-bd2d-4550-8069-acff2c4b0c71" providerId="ADAL" clId="{2136A117-FDBE-4DF7-991B-E8D272FC3AFA}" dt="2022-12-02T10:24:33.086" v="393" actId="14100"/>
      <pc:docMkLst>
        <pc:docMk/>
      </pc:docMkLst>
      <pc:sldChg chg="addSp delSp modSp mod">
        <pc:chgData name="Caroline King" userId="d8a5afbd-bd2d-4550-8069-acff2c4b0c71" providerId="ADAL" clId="{2136A117-FDBE-4DF7-991B-E8D272FC3AFA}" dt="2022-12-01T14:31:52.202" v="81" actId="1036"/>
        <pc:sldMkLst>
          <pc:docMk/>
          <pc:sldMk cId="825862101" sldId="299"/>
        </pc:sldMkLst>
        <pc:spChg chg="add del">
          <ac:chgData name="Caroline King" userId="d8a5afbd-bd2d-4550-8069-acff2c4b0c71" providerId="ADAL" clId="{2136A117-FDBE-4DF7-991B-E8D272FC3AFA}" dt="2022-12-01T14:29:55.781" v="59"/>
          <ac:spMkLst>
            <pc:docMk/>
            <pc:sldMk cId="825862101" sldId="299"/>
            <ac:spMk id="2" creationId="{85639388-8FD7-3473-AF6D-DA02F11E0BA6}"/>
          </ac:spMkLst>
        </pc:spChg>
        <pc:spChg chg="mod">
          <ac:chgData name="Caroline King" userId="d8a5afbd-bd2d-4550-8069-acff2c4b0c71" providerId="ADAL" clId="{2136A117-FDBE-4DF7-991B-E8D272FC3AFA}" dt="2022-12-01T14:30:13.573" v="60"/>
          <ac:spMkLst>
            <pc:docMk/>
            <pc:sldMk cId="825862101" sldId="299"/>
            <ac:spMk id="5" creationId="{A510D281-EDB3-4362-9C44-9029EA600882}"/>
          </ac:spMkLst>
        </pc:spChg>
        <pc:spChg chg="mod">
          <ac:chgData name="Caroline King" userId="d8a5afbd-bd2d-4550-8069-acff2c4b0c71" providerId="ADAL" clId="{2136A117-FDBE-4DF7-991B-E8D272FC3AFA}" dt="2022-12-01T14:31:52.202" v="81" actId="1036"/>
          <ac:spMkLst>
            <pc:docMk/>
            <pc:sldMk cId="825862101" sldId="299"/>
            <ac:spMk id="7" creationId="{ADA28F01-9EA3-4BB7-A1D7-B65E20D6E9A0}"/>
          </ac:spMkLst>
        </pc:spChg>
      </pc:sldChg>
      <pc:sldChg chg="modSp mod">
        <pc:chgData name="Caroline King" userId="d8a5afbd-bd2d-4550-8069-acff2c4b0c71" providerId="ADAL" clId="{2136A117-FDBE-4DF7-991B-E8D272FC3AFA}" dt="2022-12-02T10:00:51.009" v="99" actId="732"/>
        <pc:sldMkLst>
          <pc:docMk/>
          <pc:sldMk cId="318055565" sldId="300"/>
        </pc:sldMkLst>
        <pc:spChg chg="mod">
          <ac:chgData name="Caroline King" userId="d8a5afbd-bd2d-4550-8069-acff2c4b0c71" providerId="ADAL" clId="{2136A117-FDBE-4DF7-991B-E8D272FC3AFA}" dt="2022-12-02T09:37:04.849" v="83"/>
          <ac:spMkLst>
            <pc:docMk/>
            <pc:sldMk cId="318055565" sldId="300"/>
            <ac:spMk id="5" creationId="{CB6F98EF-ADF7-43AB-9D9B-23F46BA1FC3C}"/>
          </ac:spMkLst>
        </pc:spChg>
        <pc:spChg chg="mod">
          <ac:chgData name="Caroline King" userId="d8a5afbd-bd2d-4550-8069-acff2c4b0c71" providerId="ADAL" clId="{2136A117-FDBE-4DF7-991B-E8D272FC3AFA}" dt="2022-12-02T10:00:38.691" v="98" actId="20577"/>
          <ac:spMkLst>
            <pc:docMk/>
            <pc:sldMk cId="318055565" sldId="300"/>
            <ac:spMk id="6" creationId="{8E2EA8D9-6498-4F62-A888-351DD96485AA}"/>
          </ac:spMkLst>
        </pc:spChg>
        <pc:picChg chg="mod modCrop">
          <ac:chgData name="Caroline King" userId="d8a5afbd-bd2d-4550-8069-acff2c4b0c71" providerId="ADAL" clId="{2136A117-FDBE-4DF7-991B-E8D272FC3AFA}" dt="2022-12-02T10:00:51.009" v="99" actId="732"/>
          <ac:picMkLst>
            <pc:docMk/>
            <pc:sldMk cId="318055565" sldId="300"/>
            <ac:picMk id="2" creationId="{00000000-0000-0000-0000-000000000000}"/>
          </ac:picMkLst>
        </pc:picChg>
      </pc:sldChg>
      <pc:sldChg chg="modSp mod">
        <pc:chgData name="Caroline King" userId="d8a5afbd-bd2d-4550-8069-acff2c4b0c71" providerId="ADAL" clId="{2136A117-FDBE-4DF7-991B-E8D272FC3AFA}" dt="2022-12-02T10:01:19.112" v="101"/>
        <pc:sldMkLst>
          <pc:docMk/>
          <pc:sldMk cId="2999266743" sldId="303"/>
        </pc:sldMkLst>
        <pc:spChg chg="mod">
          <ac:chgData name="Caroline King" userId="d8a5afbd-bd2d-4550-8069-acff2c4b0c71" providerId="ADAL" clId="{2136A117-FDBE-4DF7-991B-E8D272FC3AFA}" dt="2022-12-02T10:01:08.052" v="100"/>
          <ac:spMkLst>
            <pc:docMk/>
            <pc:sldMk cId="2999266743" sldId="303"/>
            <ac:spMk id="5" creationId="{CB6F98EF-ADF7-43AB-9D9B-23F46BA1FC3C}"/>
          </ac:spMkLst>
        </pc:spChg>
        <pc:spChg chg="mod">
          <ac:chgData name="Caroline King" userId="d8a5afbd-bd2d-4550-8069-acff2c4b0c71" providerId="ADAL" clId="{2136A117-FDBE-4DF7-991B-E8D272FC3AFA}" dt="2022-12-02T10:01:19.112" v="101"/>
          <ac:spMkLst>
            <pc:docMk/>
            <pc:sldMk cId="2999266743" sldId="303"/>
            <ac:spMk id="6" creationId="{8E2EA8D9-6498-4F62-A888-351DD96485AA}"/>
          </ac:spMkLst>
        </pc:spChg>
      </pc:sldChg>
      <pc:sldChg chg="modSp mod">
        <pc:chgData name="Caroline King" userId="d8a5afbd-bd2d-4550-8069-acff2c4b0c71" providerId="ADAL" clId="{2136A117-FDBE-4DF7-991B-E8D272FC3AFA}" dt="2022-12-02T10:17:43.973" v="328" actId="14100"/>
        <pc:sldMkLst>
          <pc:docMk/>
          <pc:sldMk cId="182061519" sldId="304"/>
        </pc:sldMkLst>
        <pc:spChg chg="mod">
          <ac:chgData name="Caroline King" userId="d8a5afbd-bd2d-4550-8069-acff2c4b0c71" providerId="ADAL" clId="{2136A117-FDBE-4DF7-991B-E8D272FC3AFA}" dt="2022-12-02T10:15:55.046" v="309" actId="1076"/>
          <ac:spMkLst>
            <pc:docMk/>
            <pc:sldMk cId="182061519" sldId="304"/>
            <ac:spMk id="2" creationId="{00000000-0000-0000-0000-000000000000}"/>
          </ac:spMkLst>
        </pc:spChg>
        <pc:spChg chg="mod">
          <ac:chgData name="Caroline King" userId="d8a5afbd-bd2d-4550-8069-acff2c4b0c71" providerId="ADAL" clId="{2136A117-FDBE-4DF7-991B-E8D272FC3AFA}" dt="2022-12-02T10:13:41.395" v="267"/>
          <ac:spMkLst>
            <pc:docMk/>
            <pc:sldMk cId="182061519" sldId="304"/>
            <ac:spMk id="5" creationId="{CB6F98EF-ADF7-43AB-9D9B-23F46BA1FC3C}"/>
          </ac:spMkLst>
        </pc:spChg>
        <pc:spChg chg="mod">
          <ac:chgData name="Caroline King" userId="d8a5afbd-bd2d-4550-8069-acff2c4b0c71" providerId="ADAL" clId="{2136A117-FDBE-4DF7-991B-E8D272FC3AFA}" dt="2022-12-02T10:15:39.517" v="306" actId="27636"/>
          <ac:spMkLst>
            <pc:docMk/>
            <pc:sldMk cId="182061519" sldId="304"/>
            <ac:spMk id="6" creationId="{8E2EA8D9-6498-4F62-A888-351DD96485AA}"/>
          </ac:spMkLst>
        </pc:spChg>
        <pc:spChg chg="mod">
          <ac:chgData name="Caroline King" userId="d8a5afbd-bd2d-4550-8069-acff2c4b0c71" providerId="ADAL" clId="{2136A117-FDBE-4DF7-991B-E8D272FC3AFA}" dt="2022-12-02T10:17:20.046" v="322" actId="14100"/>
          <ac:spMkLst>
            <pc:docMk/>
            <pc:sldMk cId="182061519" sldId="304"/>
            <ac:spMk id="15" creationId="{0803E4A9-BDE5-4961-A483-ACB684CFD5D8}"/>
          </ac:spMkLst>
        </pc:spChg>
        <pc:spChg chg="mod">
          <ac:chgData name="Caroline King" userId="d8a5afbd-bd2d-4550-8069-acff2c4b0c71" providerId="ADAL" clId="{2136A117-FDBE-4DF7-991B-E8D272FC3AFA}" dt="2022-12-02T10:16:54.299" v="315"/>
          <ac:spMkLst>
            <pc:docMk/>
            <pc:sldMk cId="182061519" sldId="304"/>
            <ac:spMk id="24" creationId="{FD5224CA-3037-439D-ADD1-A70B6D399AA4}"/>
          </ac:spMkLst>
        </pc:spChg>
        <pc:spChg chg="mod">
          <ac:chgData name="Caroline King" userId="d8a5afbd-bd2d-4550-8069-acff2c4b0c71" providerId="ADAL" clId="{2136A117-FDBE-4DF7-991B-E8D272FC3AFA}" dt="2022-12-02T10:17:33.690" v="324" actId="14100"/>
          <ac:spMkLst>
            <pc:docMk/>
            <pc:sldMk cId="182061519" sldId="304"/>
            <ac:spMk id="25" creationId="{A7F4903F-3777-4D22-B4C4-0B8357C1D083}"/>
          </ac:spMkLst>
        </pc:spChg>
        <pc:spChg chg="mod">
          <ac:chgData name="Caroline King" userId="d8a5afbd-bd2d-4550-8069-acff2c4b0c71" providerId="ADAL" clId="{2136A117-FDBE-4DF7-991B-E8D272FC3AFA}" dt="2022-12-02T10:17:07.410" v="317" actId="14100"/>
          <ac:spMkLst>
            <pc:docMk/>
            <pc:sldMk cId="182061519" sldId="304"/>
            <ac:spMk id="26" creationId="{32D4FCA5-9315-44D8-A672-092077D2AB2B}"/>
          </ac:spMkLst>
        </pc:spChg>
        <pc:spChg chg="mod">
          <ac:chgData name="Caroline King" userId="d8a5afbd-bd2d-4550-8069-acff2c4b0c71" providerId="ADAL" clId="{2136A117-FDBE-4DF7-991B-E8D272FC3AFA}" dt="2022-12-02T10:16:40.799" v="314" actId="1076"/>
          <ac:spMkLst>
            <pc:docMk/>
            <pc:sldMk cId="182061519" sldId="304"/>
            <ac:spMk id="28" creationId="{6F30E47A-8C82-4CE9-967C-04D8B63DDE52}"/>
          </ac:spMkLst>
        </pc:spChg>
        <pc:spChg chg="mod">
          <ac:chgData name="Caroline King" userId="d8a5afbd-bd2d-4550-8069-acff2c4b0c71" providerId="ADAL" clId="{2136A117-FDBE-4DF7-991B-E8D272FC3AFA}" dt="2022-12-02T10:17:10.200" v="318"/>
          <ac:spMkLst>
            <pc:docMk/>
            <pc:sldMk cId="182061519" sldId="304"/>
            <ac:spMk id="29" creationId="{5A972329-F9C4-4B84-AE46-6F2EBC545391}"/>
          </ac:spMkLst>
        </pc:spChg>
        <pc:spChg chg="mod">
          <ac:chgData name="Caroline King" userId="d8a5afbd-bd2d-4550-8069-acff2c4b0c71" providerId="ADAL" clId="{2136A117-FDBE-4DF7-991B-E8D272FC3AFA}" dt="2022-12-02T10:17:15.899" v="320" actId="14100"/>
          <ac:spMkLst>
            <pc:docMk/>
            <pc:sldMk cId="182061519" sldId="304"/>
            <ac:spMk id="30" creationId="{4F8DE3A3-AE84-49B7-8C07-A5B189E793EF}"/>
          </ac:spMkLst>
        </pc:spChg>
        <pc:spChg chg="mod">
          <ac:chgData name="Caroline King" userId="d8a5afbd-bd2d-4550-8069-acff2c4b0c71" providerId="ADAL" clId="{2136A117-FDBE-4DF7-991B-E8D272FC3AFA}" dt="2022-12-02T10:17:43.973" v="328" actId="14100"/>
          <ac:spMkLst>
            <pc:docMk/>
            <pc:sldMk cId="182061519" sldId="304"/>
            <ac:spMk id="31" creationId="{FEF076BE-1083-4631-AADC-FEAAB33119AE}"/>
          </ac:spMkLst>
        </pc:spChg>
        <pc:spChg chg="mod">
          <ac:chgData name="Caroline King" userId="d8a5afbd-bd2d-4550-8069-acff2c4b0c71" providerId="ADAL" clId="{2136A117-FDBE-4DF7-991B-E8D272FC3AFA}" dt="2022-12-02T10:17:39.270" v="326" actId="14100"/>
          <ac:spMkLst>
            <pc:docMk/>
            <pc:sldMk cId="182061519" sldId="304"/>
            <ac:spMk id="32" creationId="{354302E9-80F5-4CCB-BEC8-0EFA1BB1A7E6}"/>
          </ac:spMkLst>
        </pc:spChg>
        <pc:picChg chg="mod">
          <ac:chgData name="Caroline King" userId="d8a5afbd-bd2d-4550-8069-acff2c4b0c71" providerId="ADAL" clId="{2136A117-FDBE-4DF7-991B-E8D272FC3AFA}" dt="2022-12-02T10:15:48.279" v="307" actId="1076"/>
          <ac:picMkLst>
            <pc:docMk/>
            <pc:sldMk cId="182061519" sldId="304"/>
            <ac:picMk id="7" creationId="{00000000-0000-0000-0000-000000000000}"/>
          </ac:picMkLst>
        </pc:picChg>
      </pc:sldChg>
      <pc:sldChg chg="modSp mod">
        <pc:chgData name="Caroline King" userId="d8a5afbd-bd2d-4550-8069-acff2c4b0c71" providerId="ADAL" clId="{2136A117-FDBE-4DF7-991B-E8D272FC3AFA}" dt="2022-12-02T10:02:08.046" v="105"/>
        <pc:sldMkLst>
          <pc:docMk/>
          <pc:sldMk cId="1510489017" sldId="319"/>
        </pc:sldMkLst>
        <pc:spChg chg="mod">
          <ac:chgData name="Caroline King" userId="d8a5afbd-bd2d-4550-8069-acff2c4b0c71" providerId="ADAL" clId="{2136A117-FDBE-4DF7-991B-E8D272FC3AFA}" dt="2022-12-02T10:02:04.310" v="104"/>
          <ac:spMkLst>
            <pc:docMk/>
            <pc:sldMk cId="1510489017" sldId="319"/>
            <ac:spMk id="2" creationId="{00000000-0000-0000-0000-000000000000}"/>
          </ac:spMkLst>
        </pc:spChg>
        <pc:spChg chg="mod">
          <ac:chgData name="Caroline King" userId="d8a5afbd-bd2d-4550-8069-acff2c4b0c71" providerId="ADAL" clId="{2136A117-FDBE-4DF7-991B-E8D272FC3AFA}" dt="2022-12-02T10:02:08.046" v="105"/>
          <ac:spMkLst>
            <pc:docMk/>
            <pc:sldMk cId="1510489017" sldId="319"/>
            <ac:spMk id="3" creationId="{00000000-0000-0000-0000-000000000000}"/>
          </ac:spMkLst>
        </pc:spChg>
        <pc:spChg chg="mod">
          <ac:chgData name="Caroline King" userId="d8a5afbd-bd2d-4550-8069-acff2c4b0c71" providerId="ADAL" clId="{2136A117-FDBE-4DF7-991B-E8D272FC3AFA}" dt="2022-12-02T10:01:39.670" v="102"/>
          <ac:spMkLst>
            <pc:docMk/>
            <pc:sldMk cId="1510489017" sldId="319"/>
            <ac:spMk id="5" creationId="{CB6F98EF-ADF7-43AB-9D9B-23F46BA1FC3C}"/>
          </ac:spMkLst>
        </pc:spChg>
        <pc:spChg chg="mod">
          <ac:chgData name="Caroline King" userId="d8a5afbd-bd2d-4550-8069-acff2c4b0c71" providerId="ADAL" clId="{2136A117-FDBE-4DF7-991B-E8D272FC3AFA}" dt="2022-12-02T10:01:54.611" v="103"/>
          <ac:spMkLst>
            <pc:docMk/>
            <pc:sldMk cId="1510489017" sldId="319"/>
            <ac:spMk id="6" creationId="{8E2EA8D9-6498-4F62-A888-351DD96485AA}"/>
          </ac:spMkLst>
        </pc:spChg>
      </pc:sldChg>
      <pc:sldChg chg="modSp mod">
        <pc:chgData name="Caroline King" userId="d8a5afbd-bd2d-4550-8069-acff2c4b0c71" providerId="ADAL" clId="{2136A117-FDBE-4DF7-991B-E8D272FC3AFA}" dt="2022-12-02T10:02:38.198" v="108"/>
        <pc:sldMkLst>
          <pc:docMk/>
          <pc:sldMk cId="2890861753" sldId="320"/>
        </pc:sldMkLst>
        <pc:spChg chg="mod">
          <ac:chgData name="Caroline King" userId="d8a5afbd-bd2d-4550-8069-acff2c4b0c71" providerId="ADAL" clId="{2136A117-FDBE-4DF7-991B-E8D272FC3AFA}" dt="2022-12-02T10:02:38.198" v="108"/>
          <ac:spMkLst>
            <pc:docMk/>
            <pc:sldMk cId="2890861753" sldId="320"/>
            <ac:spMk id="2" creationId="{00000000-0000-0000-0000-000000000000}"/>
          </ac:spMkLst>
        </pc:spChg>
        <pc:spChg chg="mod">
          <ac:chgData name="Caroline King" userId="d8a5afbd-bd2d-4550-8069-acff2c4b0c71" providerId="ADAL" clId="{2136A117-FDBE-4DF7-991B-E8D272FC3AFA}" dt="2022-12-02T10:02:21.058" v="106"/>
          <ac:spMkLst>
            <pc:docMk/>
            <pc:sldMk cId="2890861753" sldId="320"/>
            <ac:spMk id="5" creationId="{CB6F98EF-ADF7-43AB-9D9B-23F46BA1FC3C}"/>
          </ac:spMkLst>
        </pc:spChg>
        <pc:spChg chg="mod">
          <ac:chgData name="Caroline King" userId="d8a5afbd-bd2d-4550-8069-acff2c4b0c71" providerId="ADAL" clId="{2136A117-FDBE-4DF7-991B-E8D272FC3AFA}" dt="2022-12-02T10:02:29.763" v="107"/>
          <ac:spMkLst>
            <pc:docMk/>
            <pc:sldMk cId="2890861753" sldId="320"/>
            <ac:spMk id="6" creationId="{8E2EA8D9-6498-4F62-A888-351DD96485AA}"/>
          </ac:spMkLst>
        </pc:spChg>
      </pc:sldChg>
      <pc:sldChg chg="modSp mod">
        <pc:chgData name="Caroline King" userId="d8a5afbd-bd2d-4550-8069-acff2c4b0c71" providerId="ADAL" clId="{2136A117-FDBE-4DF7-991B-E8D272FC3AFA}" dt="2022-12-02T10:04:51.283" v="130" actId="12"/>
        <pc:sldMkLst>
          <pc:docMk/>
          <pc:sldMk cId="2604580344" sldId="321"/>
        </pc:sldMkLst>
        <pc:spChg chg="mod">
          <ac:chgData name="Caroline King" userId="d8a5afbd-bd2d-4550-8069-acff2c4b0c71" providerId="ADAL" clId="{2136A117-FDBE-4DF7-991B-E8D272FC3AFA}" dt="2022-12-02T10:04:16.090" v="129"/>
          <ac:spMkLst>
            <pc:docMk/>
            <pc:sldMk cId="2604580344" sldId="321"/>
            <ac:spMk id="2" creationId="{00000000-0000-0000-0000-000000000000}"/>
          </ac:spMkLst>
        </pc:spChg>
        <pc:spChg chg="mod">
          <ac:chgData name="Caroline King" userId="d8a5afbd-bd2d-4550-8069-acff2c4b0c71" providerId="ADAL" clId="{2136A117-FDBE-4DF7-991B-E8D272FC3AFA}" dt="2022-12-02T10:02:49.539" v="109"/>
          <ac:spMkLst>
            <pc:docMk/>
            <pc:sldMk cId="2604580344" sldId="321"/>
            <ac:spMk id="5" creationId="{CB6F98EF-ADF7-43AB-9D9B-23F46BA1FC3C}"/>
          </ac:spMkLst>
        </pc:spChg>
        <pc:spChg chg="mod">
          <ac:chgData name="Caroline King" userId="d8a5afbd-bd2d-4550-8069-acff2c4b0c71" providerId="ADAL" clId="{2136A117-FDBE-4DF7-991B-E8D272FC3AFA}" dt="2022-12-02T10:04:51.283" v="130" actId="12"/>
          <ac:spMkLst>
            <pc:docMk/>
            <pc:sldMk cId="2604580344" sldId="321"/>
            <ac:spMk id="6" creationId="{8E2EA8D9-6498-4F62-A888-351DD96485AA}"/>
          </ac:spMkLst>
        </pc:spChg>
      </pc:sldChg>
      <pc:sldChg chg="modSp mod">
        <pc:chgData name="Caroline King" userId="d8a5afbd-bd2d-4550-8069-acff2c4b0c71" providerId="ADAL" clId="{2136A117-FDBE-4DF7-991B-E8D272FC3AFA}" dt="2022-12-02T10:08:01.213" v="153" actId="1076"/>
        <pc:sldMkLst>
          <pc:docMk/>
          <pc:sldMk cId="1963538709" sldId="322"/>
        </pc:sldMkLst>
        <pc:spChg chg="mod">
          <ac:chgData name="Caroline King" userId="d8a5afbd-bd2d-4550-8069-acff2c4b0c71" providerId="ADAL" clId="{2136A117-FDBE-4DF7-991B-E8D272FC3AFA}" dt="2022-12-02T10:08:01.213" v="153" actId="1076"/>
          <ac:spMkLst>
            <pc:docMk/>
            <pc:sldMk cId="1963538709" sldId="322"/>
            <ac:spMk id="3" creationId="{00000000-0000-0000-0000-000000000000}"/>
          </ac:spMkLst>
        </pc:spChg>
        <pc:spChg chg="mod">
          <ac:chgData name="Caroline King" userId="d8a5afbd-bd2d-4550-8069-acff2c4b0c71" providerId="ADAL" clId="{2136A117-FDBE-4DF7-991B-E8D272FC3AFA}" dt="2022-12-02T10:05:20.772" v="136" actId="20577"/>
          <ac:spMkLst>
            <pc:docMk/>
            <pc:sldMk cId="1963538709" sldId="322"/>
            <ac:spMk id="5" creationId="{CB6F98EF-ADF7-43AB-9D9B-23F46BA1FC3C}"/>
          </ac:spMkLst>
        </pc:spChg>
        <pc:spChg chg="mod">
          <ac:chgData name="Caroline King" userId="d8a5afbd-bd2d-4550-8069-acff2c4b0c71" providerId="ADAL" clId="{2136A117-FDBE-4DF7-991B-E8D272FC3AFA}" dt="2022-12-02T10:06:40.665" v="146" actId="12"/>
          <ac:spMkLst>
            <pc:docMk/>
            <pc:sldMk cId="1963538709" sldId="322"/>
            <ac:spMk id="6" creationId="{8E2EA8D9-6498-4F62-A888-351DD96485AA}"/>
          </ac:spMkLst>
        </pc:spChg>
        <pc:spChg chg="mod">
          <ac:chgData name="Caroline King" userId="d8a5afbd-bd2d-4550-8069-acff2c4b0c71" providerId="ADAL" clId="{2136A117-FDBE-4DF7-991B-E8D272FC3AFA}" dt="2022-12-02T10:07:19.095" v="147" actId="14100"/>
          <ac:spMkLst>
            <pc:docMk/>
            <pc:sldMk cId="1963538709" sldId="322"/>
            <ac:spMk id="17" creationId="{AF36DCDD-D477-47D5-9861-F93B1667ED4B}"/>
          </ac:spMkLst>
        </pc:spChg>
        <pc:spChg chg="mod">
          <ac:chgData name="Caroline King" userId="d8a5afbd-bd2d-4550-8069-acff2c4b0c71" providerId="ADAL" clId="{2136A117-FDBE-4DF7-991B-E8D272FC3AFA}" dt="2022-12-02T10:07:19.095" v="147" actId="14100"/>
          <ac:spMkLst>
            <pc:docMk/>
            <pc:sldMk cId="1963538709" sldId="322"/>
            <ac:spMk id="18" creationId="{EBE07F3E-D6A5-4972-9A9B-3A39011647C1}"/>
          </ac:spMkLst>
        </pc:spChg>
        <pc:grpChg chg="mod">
          <ac:chgData name="Caroline King" userId="d8a5afbd-bd2d-4550-8069-acff2c4b0c71" providerId="ADAL" clId="{2136A117-FDBE-4DF7-991B-E8D272FC3AFA}" dt="2022-12-02T10:07:19.095" v="147" actId="14100"/>
          <ac:grpSpMkLst>
            <pc:docMk/>
            <pc:sldMk cId="1963538709" sldId="322"/>
            <ac:grpSpMk id="16" creationId="{A1C3BAC2-A697-4FA7-BA73-8510F34C5B27}"/>
          </ac:grpSpMkLst>
        </pc:grpChg>
      </pc:sldChg>
      <pc:sldChg chg="modSp mod">
        <pc:chgData name="Caroline King" userId="d8a5afbd-bd2d-4550-8069-acff2c4b0c71" providerId="ADAL" clId="{2136A117-FDBE-4DF7-991B-E8D272FC3AFA}" dt="2022-12-02T10:10:02.949" v="171" actId="1076"/>
        <pc:sldMkLst>
          <pc:docMk/>
          <pc:sldMk cId="1675136706" sldId="323"/>
        </pc:sldMkLst>
        <pc:spChg chg="mod">
          <ac:chgData name="Caroline King" userId="d8a5afbd-bd2d-4550-8069-acff2c4b0c71" providerId="ADAL" clId="{2136A117-FDBE-4DF7-991B-E8D272FC3AFA}" dt="2022-12-02T10:09:15.431" v="164"/>
          <ac:spMkLst>
            <pc:docMk/>
            <pc:sldMk cId="1675136706" sldId="323"/>
            <ac:spMk id="2" creationId="{00000000-0000-0000-0000-000000000000}"/>
          </ac:spMkLst>
        </pc:spChg>
        <pc:spChg chg="mod">
          <ac:chgData name="Caroline King" userId="d8a5afbd-bd2d-4550-8069-acff2c4b0c71" providerId="ADAL" clId="{2136A117-FDBE-4DF7-991B-E8D272FC3AFA}" dt="2022-12-02T10:09:23.204" v="165"/>
          <ac:spMkLst>
            <pc:docMk/>
            <pc:sldMk cId="1675136706" sldId="323"/>
            <ac:spMk id="3" creationId="{00000000-0000-0000-0000-000000000000}"/>
          </ac:spMkLst>
        </pc:spChg>
        <pc:spChg chg="mod">
          <ac:chgData name="Caroline King" userId="d8a5afbd-bd2d-4550-8069-acff2c4b0c71" providerId="ADAL" clId="{2136A117-FDBE-4DF7-991B-E8D272FC3AFA}" dt="2022-12-02T10:08:18.653" v="154"/>
          <ac:spMkLst>
            <pc:docMk/>
            <pc:sldMk cId="1675136706" sldId="323"/>
            <ac:spMk id="5" creationId="{CB6F98EF-ADF7-43AB-9D9B-23F46BA1FC3C}"/>
          </ac:spMkLst>
        </pc:spChg>
        <pc:spChg chg="mod">
          <ac:chgData name="Caroline King" userId="d8a5afbd-bd2d-4550-8069-acff2c4b0c71" providerId="ADAL" clId="{2136A117-FDBE-4DF7-991B-E8D272FC3AFA}" dt="2022-12-02T10:09:00.364" v="162" actId="12"/>
          <ac:spMkLst>
            <pc:docMk/>
            <pc:sldMk cId="1675136706" sldId="323"/>
            <ac:spMk id="6" creationId="{8E2EA8D9-6498-4F62-A888-351DD96485AA}"/>
          </ac:spMkLst>
        </pc:spChg>
        <pc:spChg chg="mod">
          <ac:chgData name="Caroline King" userId="d8a5afbd-bd2d-4550-8069-acff2c4b0c71" providerId="ADAL" clId="{2136A117-FDBE-4DF7-991B-E8D272FC3AFA}" dt="2022-12-02T10:10:02.949" v="171" actId="1076"/>
          <ac:spMkLst>
            <pc:docMk/>
            <pc:sldMk cId="1675136706" sldId="323"/>
            <ac:spMk id="13" creationId="{00000000-0000-0000-0000-000000000000}"/>
          </ac:spMkLst>
        </pc:spChg>
        <pc:spChg chg="mod">
          <ac:chgData name="Caroline King" userId="d8a5afbd-bd2d-4550-8069-acff2c4b0c71" providerId="ADAL" clId="{2136A117-FDBE-4DF7-991B-E8D272FC3AFA}" dt="2022-12-02T10:09:08.900" v="163"/>
          <ac:spMkLst>
            <pc:docMk/>
            <pc:sldMk cId="1675136706" sldId="323"/>
            <ac:spMk id="14" creationId="{00000000-0000-0000-0000-000000000000}"/>
          </ac:spMkLst>
        </pc:spChg>
        <pc:spChg chg="mod">
          <ac:chgData name="Caroline King" userId="d8a5afbd-bd2d-4550-8069-acff2c4b0c71" providerId="ADAL" clId="{2136A117-FDBE-4DF7-991B-E8D272FC3AFA}" dt="2022-12-02T10:09:31.779" v="166"/>
          <ac:spMkLst>
            <pc:docMk/>
            <pc:sldMk cId="1675136706" sldId="323"/>
            <ac:spMk id="15" creationId="{00000000-0000-0000-0000-000000000000}"/>
          </ac:spMkLst>
        </pc:spChg>
      </pc:sldChg>
      <pc:sldChg chg="modSp mod">
        <pc:chgData name="Caroline King" userId="d8a5afbd-bd2d-4550-8069-acff2c4b0c71" providerId="ADAL" clId="{2136A117-FDBE-4DF7-991B-E8D272FC3AFA}" dt="2022-12-02T10:13:25.372" v="266" actId="14100"/>
        <pc:sldMkLst>
          <pc:docMk/>
          <pc:sldMk cId="2471833855" sldId="324"/>
        </pc:sldMkLst>
        <pc:spChg chg="mod">
          <ac:chgData name="Caroline King" userId="d8a5afbd-bd2d-4550-8069-acff2c4b0c71" providerId="ADAL" clId="{2136A117-FDBE-4DF7-991B-E8D272FC3AFA}" dt="2022-12-02T10:10:17.237" v="172"/>
          <ac:spMkLst>
            <pc:docMk/>
            <pc:sldMk cId="2471833855" sldId="324"/>
            <ac:spMk id="5" creationId="{CB6F98EF-ADF7-43AB-9D9B-23F46BA1FC3C}"/>
          </ac:spMkLst>
        </pc:spChg>
        <pc:spChg chg="mod">
          <ac:chgData name="Caroline King" userId="d8a5afbd-bd2d-4550-8069-acff2c4b0c71" providerId="ADAL" clId="{2136A117-FDBE-4DF7-991B-E8D272FC3AFA}" dt="2022-12-02T10:11:53.455" v="197" actId="1037"/>
          <ac:spMkLst>
            <pc:docMk/>
            <pc:sldMk cId="2471833855" sldId="324"/>
            <ac:spMk id="23" creationId="{00000000-0000-0000-0000-000000000000}"/>
          </ac:spMkLst>
        </pc:spChg>
        <pc:spChg chg="mod">
          <ac:chgData name="Caroline King" userId="d8a5afbd-bd2d-4550-8069-acff2c4b0c71" providerId="ADAL" clId="{2136A117-FDBE-4DF7-991B-E8D272FC3AFA}" dt="2022-12-02T10:12:06.917" v="250" actId="1038"/>
          <ac:spMkLst>
            <pc:docMk/>
            <pc:sldMk cId="2471833855" sldId="324"/>
            <ac:spMk id="24" creationId="{00000000-0000-0000-0000-000000000000}"/>
          </ac:spMkLst>
        </pc:spChg>
        <pc:spChg chg="mod">
          <ac:chgData name="Caroline King" userId="d8a5afbd-bd2d-4550-8069-acff2c4b0c71" providerId="ADAL" clId="{2136A117-FDBE-4DF7-991B-E8D272FC3AFA}" dt="2022-12-02T10:11:59.037" v="212" actId="1037"/>
          <ac:spMkLst>
            <pc:docMk/>
            <pc:sldMk cId="2471833855" sldId="324"/>
            <ac:spMk id="25" creationId="{00000000-0000-0000-0000-000000000000}"/>
          </ac:spMkLst>
        </pc:spChg>
        <pc:spChg chg="mod">
          <ac:chgData name="Caroline King" userId="d8a5afbd-bd2d-4550-8069-acff2c4b0c71" providerId="ADAL" clId="{2136A117-FDBE-4DF7-991B-E8D272FC3AFA}" dt="2022-12-02T10:10:52.310" v="179" actId="1076"/>
          <ac:spMkLst>
            <pc:docMk/>
            <pc:sldMk cId="2471833855" sldId="324"/>
            <ac:spMk id="27" creationId="{00000000-0000-0000-0000-000000000000}"/>
          </ac:spMkLst>
        </pc:spChg>
        <pc:spChg chg="mod">
          <ac:chgData name="Caroline King" userId="d8a5afbd-bd2d-4550-8069-acff2c4b0c71" providerId="ADAL" clId="{2136A117-FDBE-4DF7-991B-E8D272FC3AFA}" dt="2022-12-02T10:12:55.533" v="260" actId="14100"/>
          <ac:spMkLst>
            <pc:docMk/>
            <pc:sldMk cId="2471833855" sldId="324"/>
            <ac:spMk id="28" creationId="{B58BF9BB-EF04-4604-B985-57A5EE7AE0C5}"/>
          </ac:spMkLst>
        </pc:spChg>
        <pc:spChg chg="mod">
          <ac:chgData name="Caroline King" userId="d8a5afbd-bd2d-4550-8069-acff2c4b0c71" providerId="ADAL" clId="{2136A117-FDBE-4DF7-991B-E8D272FC3AFA}" dt="2022-12-02T10:12:48.455" v="258" actId="14100"/>
          <ac:spMkLst>
            <pc:docMk/>
            <pc:sldMk cId="2471833855" sldId="324"/>
            <ac:spMk id="29" creationId="{41CDC2E5-7965-4A4B-AC13-1E9A25BDC154}"/>
          </ac:spMkLst>
        </pc:spChg>
        <pc:spChg chg="mod">
          <ac:chgData name="Caroline King" userId="d8a5afbd-bd2d-4550-8069-acff2c4b0c71" providerId="ADAL" clId="{2136A117-FDBE-4DF7-991B-E8D272FC3AFA}" dt="2022-12-02T10:12:39.905" v="256" actId="14100"/>
          <ac:spMkLst>
            <pc:docMk/>
            <pc:sldMk cId="2471833855" sldId="324"/>
            <ac:spMk id="30" creationId="{3B5502C1-50DC-406B-A036-59D994D890BC}"/>
          </ac:spMkLst>
        </pc:spChg>
        <pc:spChg chg="mod">
          <ac:chgData name="Caroline King" userId="d8a5afbd-bd2d-4550-8069-acff2c4b0c71" providerId="ADAL" clId="{2136A117-FDBE-4DF7-991B-E8D272FC3AFA}" dt="2022-12-02T10:13:25.372" v="266" actId="14100"/>
          <ac:spMkLst>
            <pc:docMk/>
            <pc:sldMk cId="2471833855" sldId="324"/>
            <ac:spMk id="31" creationId="{76BFDE7C-3874-465D-90B6-AEA6F74B6122}"/>
          </ac:spMkLst>
        </pc:spChg>
        <pc:spChg chg="mod">
          <ac:chgData name="Caroline King" userId="d8a5afbd-bd2d-4550-8069-acff2c4b0c71" providerId="ADAL" clId="{2136A117-FDBE-4DF7-991B-E8D272FC3AFA}" dt="2022-12-02T10:13:21.702" v="265" actId="14100"/>
          <ac:spMkLst>
            <pc:docMk/>
            <pc:sldMk cId="2471833855" sldId="324"/>
            <ac:spMk id="32" creationId="{57094CFB-E22C-4954-84D0-51A58619983C}"/>
          </ac:spMkLst>
        </pc:spChg>
      </pc:sldChg>
      <pc:sldChg chg="modSp mod">
        <pc:chgData name="Caroline King" userId="d8a5afbd-bd2d-4550-8069-acff2c4b0c71" providerId="ADAL" clId="{2136A117-FDBE-4DF7-991B-E8D272FC3AFA}" dt="2022-12-02T10:21:08.155" v="361" actId="14100"/>
        <pc:sldMkLst>
          <pc:docMk/>
          <pc:sldMk cId="2305127341" sldId="325"/>
        </pc:sldMkLst>
        <pc:spChg chg="mod">
          <ac:chgData name="Caroline King" userId="d8a5afbd-bd2d-4550-8069-acff2c4b0c71" providerId="ADAL" clId="{2136A117-FDBE-4DF7-991B-E8D272FC3AFA}" dt="2022-12-02T10:18:56.776" v="329"/>
          <ac:spMkLst>
            <pc:docMk/>
            <pc:sldMk cId="2305127341" sldId="325"/>
            <ac:spMk id="5" creationId="{CB6F98EF-ADF7-43AB-9D9B-23F46BA1FC3C}"/>
          </ac:spMkLst>
        </pc:spChg>
        <pc:spChg chg="mod">
          <ac:chgData name="Caroline King" userId="d8a5afbd-bd2d-4550-8069-acff2c4b0c71" providerId="ADAL" clId="{2136A117-FDBE-4DF7-991B-E8D272FC3AFA}" dt="2022-12-02T10:19:50.812" v="346" actId="27636"/>
          <ac:spMkLst>
            <pc:docMk/>
            <pc:sldMk cId="2305127341" sldId="325"/>
            <ac:spMk id="6" creationId="{8E2EA8D9-6498-4F62-A888-351DD96485AA}"/>
          </ac:spMkLst>
        </pc:spChg>
        <pc:spChg chg="mod">
          <ac:chgData name="Caroline King" userId="d8a5afbd-bd2d-4550-8069-acff2c4b0c71" providerId="ADAL" clId="{2136A117-FDBE-4DF7-991B-E8D272FC3AFA}" dt="2022-12-02T10:20:38.556" v="355"/>
          <ac:spMkLst>
            <pc:docMk/>
            <pc:sldMk cId="2305127341" sldId="325"/>
            <ac:spMk id="34" creationId="{DDCA56BD-8087-4866-9F11-675920879E65}"/>
          </ac:spMkLst>
        </pc:spChg>
        <pc:spChg chg="mod">
          <ac:chgData name="Caroline King" userId="d8a5afbd-bd2d-4550-8069-acff2c4b0c71" providerId="ADAL" clId="{2136A117-FDBE-4DF7-991B-E8D272FC3AFA}" dt="2022-12-02T10:20:19.397" v="351"/>
          <ac:spMkLst>
            <pc:docMk/>
            <pc:sldMk cId="2305127341" sldId="325"/>
            <ac:spMk id="43" creationId="{06E72B06-E39A-4A8A-8E7D-649976DC2C9D}"/>
          </ac:spMkLst>
        </pc:spChg>
        <pc:spChg chg="mod">
          <ac:chgData name="Caroline King" userId="d8a5afbd-bd2d-4550-8069-acff2c4b0c71" providerId="ADAL" clId="{2136A117-FDBE-4DF7-991B-E8D272FC3AFA}" dt="2022-12-02T10:21:08.155" v="361" actId="14100"/>
          <ac:spMkLst>
            <pc:docMk/>
            <pc:sldMk cId="2305127341" sldId="325"/>
            <ac:spMk id="44" creationId="{D8F297EB-77D4-4773-B211-7DBF19DC40FE}"/>
          </ac:spMkLst>
        </pc:spChg>
        <pc:spChg chg="mod">
          <ac:chgData name="Caroline King" userId="d8a5afbd-bd2d-4550-8069-acff2c4b0c71" providerId="ADAL" clId="{2136A117-FDBE-4DF7-991B-E8D272FC3AFA}" dt="2022-12-02T10:20:31.441" v="352"/>
          <ac:spMkLst>
            <pc:docMk/>
            <pc:sldMk cId="2305127341" sldId="325"/>
            <ac:spMk id="45" creationId="{C2E7D243-7978-4253-AAFD-F8C9C6E931E4}"/>
          </ac:spMkLst>
        </pc:spChg>
        <pc:spChg chg="mod">
          <ac:chgData name="Caroline King" userId="d8a5afbd-bd2d-4550-8069-acff2c4b0c71" providerId="ADAL" clId="{2136A117-FDBE-4DF7-991B-E8D272FC3AFA}" dt="2022-12-02T10:20:34.244" v="353"/>
          <ac:spMkLst>
            <pc:docMk/>
            <pc:sldMk cId="2305127341" sldId="325"/>
            <ac:spMk id="46" creationId="{39CF369C-C860-49CD-BA1E-CF166692C960}"/>
          </ac:spMkLst>
        </pc:spChg>
        <pc:spChg chg="mod">
          <ac:chgData name="Caroline King" userId="d8a5afbd-bd2d-4550-8069-acff2c4b0c71" providerId="ADAL" clId="{2136A117-FDBE-4DF7-991B-E8D272FC3AFA}" dt="2022-12-02T10:20:36.397" v="354"/>
          <ac:spMkLst>
            <pc:docMk/>
            <pc:sldMk cId="2305127341" sldId="325"/>
            <ac:spMk id="47" creationId="{8E731398-33B8-4978-9C72-8D006D7FBA45}"/>
          </ac:spMkLst>
        </pc:spChg>
        <pc:spChg chg="mod">
          <ac:chgData name="Caroline King" userId="d8a5afbd-bd2d-4550-8069-acff2c4b0c71" providerId="ADAL" clId="{2136A117-FDBE-4DF7-991B-E8D272FC3AFA}" dt="2022-12-02T10:20:58.299" v="359" actId="14100"/>
          <ac:spMkLst>
            <pc:docMk/>
            <pc:sldMk cId="2305127341" sldId="325"/>
            <ac:spMk id="48" creationId="{9FA63EE4-B804-41C9-BD99-E045CB29492D}"/>
          </ac:spMkLst>
        </pc:spChg>
        <pc:spChg chg="mod">
          <ac:chgData name="Caroline King" userId="d8a5afbd-bd2d-4550-8069-acff2c4b0c71" providerId="ADAL" clId="{2136A117-FDBE-4DF7-991B-E8D272FC3AFA}" dt="2022-12-02T10:21:01.223" v="360" actId="14100"/>
          <ac:spMkLst>
            <pc:docMk/>
            <pc:sldMk cId="2305127341" sldId="325"/>
            <ac:spMk id="49" creationId="{8890DF3D-81C0-4A8D-B8B7-71AFD20CE782}"/>
          </ac:spMkLst>
        </pc:spChg>
        <pc:spChg chg="mod">
          <ac:chgData name="Caroline King" userId="d8a5afbd-bd2d-4550-8069-acff2c4b0c71" providerId="ADAL" clId="{2136A117-FDBE-4DF7-991B-E8D272FC3AFA}" dt="2022-12-02T10:20:03.494" v="350" actId="1076"/>
          <ac:spMkLst>
            <pc:docMk/>
            <pc:sldMk cId="2305127341" sldId="325"/>
            <ac:spMk id="51" creationId="{B6CB8354-5CC0-42E7-BA27-30940A0EDE54}"/>
          </ac:spMkLst>
        </pc:spChg>
        <pc:spChg chg="mod">
          <ac:chgData name="Caroline King" userId="d8a5afbd-bd2d-4550-8069-acff2c4b0c71" providerId="ADAL" clId="{2136A117-FDBE-4DF7-991B-E8D272FC3AFA}" dt="2022-12-02T10:20:03.494" v="350" actId="1076"/>
          <ac:spMkLst>
            <pc:docMk/>
            <pc:sldMk cId="2305127341" sldId="325"/>
            <ac:spMk id="52" creationId="{9C9974C9-43CA-409D-81A5-44ECDAEA3804}"/>
          </ac:spMkLst>
        </pc:spChg>
        <pc:grpChg chg="mod">
          <ac:chgData name="Caroline King" userId="d8a5afbd-bd2d-4550-8069-acff2c4b0c71" providerId="ADAL" clId="{2136A117-FDBE-4DF7-991B-E8D272FC3AFA}" dt="2022-12-02T10:20:03.494" v="350" actId="1076"/>
          <ac:grpSpMkLst>
            <pc:docMk/>
            <pc:sldMk cId="2305127341" sldId="325"/>
            <ac:grpSpMk id="50" creationId="{21663CE1-0E70-4B5D-8847-095C81083974}"/>
          </ac:grpSpMkLst>
        </pc:grpChg>
      </pc:sldChg>
      <pc:sldChg chg="modSp mod">
        <pc:chgData name="Caroline King" userId="d8a5afbd-bd2d-4550-8069-acff2c4b0c71" providerId="ADAL" clId="{2136A117-FDBE-4DF7-991B-E8D272FC3AFA}" dt="2022-12-02T10:23:15.313" v="380" actId="14100"/>
        <pc:sldMkLst>
          <pc:docMk/>
          <pc:sldMk cId="3649551365" sldId="326"/>
        </pc:sldMkLst>
        <pc:spChg chg="mod">
          <ac:chgData name="Caroline King" userId="d8a5afbd-bd2d-4550-8069-acff2c4b0c71" providerId="ADAL" clId="{2136A117-FDBE-4DF7-991B-E8D272FC3AFA}" dt="2022-12-02T10:21:20.599" v="362"/>
          <ac:spMkLst>
            <pc:docMk/>
            <pc:sldMk cId="3649551365" sldId="326"/>
            <ac:spMk id="5" creationId="{CB6F98EF-ADF7-43AB-9D9B-23F46BA1FC3C}"/>
          </ac:spMkLst>
        </pc:spChg>
        <pc:spChg chg="mod">
          <ac:chgData name="Caroline King" userId="d8a5afbd-bd2d-4550-8069-acff2c4b0c71" providerId="ADAL" clId="{2136A117-FDBE-4DF7-991B-E8D272FC3AFA}" dt="2022-12-02T10:22:15.953" v="369" actId="14100"/>
          <ac:spMkLst>
            <pc:docMk/>
            <pc:sldMk cId="3649551365" sldId="326"/>
            <ac:spMk id="6" creationId="{8E2EA8D9-6498-4F62-A888-351DD96485AA}"/>
          </ac:spMkLst>
        </pc:spChg>
        <pc:spChg chg="mod">
          <ac:chgData name="Caroline King" userId="d8a5afbd-bd2d-4550-8069-acff2c4b0c71" providerId="ADAL" clId="{2136A117-FDBE-4DF7-991B-E8D272FC3AFA}" dt="2022-12-02T10:22:48.786" v="374"/>
          <ac:spMkLst>
            <pc:docMk/>
            <pc:sldMk cId="3649551365" sldId="326"/>
            <ac:spMk id="34" creationId="{DDCA56BD-8087-4866-9F11-675920879E65}"/>
          </ac:spMkLst>
        </pc:spChg>
        <pc:spChg chg="mod">
          <ac:chgData name="Caroline King" userId="d8a5afbd-bd2d-4550-8069-acff2c4b0c71" providerId="ADAL" clId="{2136A117-FDBE-4DF7-991B-E8D272FC3AFA}" dt="2022-12-02T10:22:33.064" v="370"/>
          <ac:spMkLst>
            <pc:docMk/>
            <pc:sldMk cId="3649551365" sldId="326"/>
            <ac:spMk id="43" creationId="{06E72B06-E39A-4A8A-8E7D-649976DC2C9D}"/>
          </ac:spMkLst>
        </pc:spChg>
        <pc:spChg chg="mod">
          <ac:chgData name="Caroline King" userId="d8a5afbd-bd2d-4550-8069-acff2c4b0c71" providerId="ADAL" clId="{2136A117-FDBE-4DF7-991B-E8D272FC3AFA}" dt="2022-12-02T10:23:11.349" v="379" actId="14100"/>
          <ac:spMkLst>
            <pc:docMk/>
            <pc:sldMk cId="3649551365" sldId="326"/>
            <ac:spMk id="44" creationId="{D8F297EB-77D4-4773-B211-7DBF19DC40FE}"/>
          </ac:spMkLst>
        </pc:spChg>
        <pc:spChg chg="mod">
          <ac:chgData name="Caroline King" userId="d8a5afbd-bd2d-4550-8069-acff2c4b0c71" providerId="ADAL" clId="{2136A117-FDBE-4DF7-991B-E8D272FC3AFA}" dt="2022-12-02T10:22:42.417" v="371"/>
          <ac:spMkLst>
            <pc:docMk/>
            <pc:sldMk cId="3649551365" sldId="326"/>
            <ac:spMk id="45" creationId="{C2E7D243-7978-4253-AAFD-F8C9C6E931E4}"/>
          </ac:spMkLst>
        </pc:spChg>
        <pc:spChg chg="mod">
          <ac:chgData name="Caroline King" userId="d8a5afbd-bd2d-4550-8069-acff2c4b0c71" providerId="ADAL" clId="{2136A117-FDBE-4DF7-991B-E8D272FC3AFA}" dt="2022-12-02T10:22:44.260" v="372"/>
          <ac:spMkLst>
            <pc:docMk/>
            <pc:sldMk cId="3649551365" sldId="326"/>
            <ac:spMk id="46" creationId="{39CF369C-C860-49CD-BA1E-CF166692C960}"/>
          </ac:spMkLst>
        </pc:spChg>
        <pc:spChg chg="mod">
          <ac:chgData name="Caroline King" userId="d8a5afbd-bd2d-4550-8069-acff2c4b0c71" providerId="ADAL" clId="{2136A117-FDBE-4DF7-991B-E8D272FC3AFA}" dt="2022-12-02T10:22:46.433" v="373"/>
          <ac:spMkLst>
            <pc:docMk/>
            <pc:sldMk cId="3649551365" sldId="326"/>
            <ac:spMk id="47" creationId="{8E731398-33B8-4978-9C72-8D006D7FBA45}"/>
          </ac:spMkLst>
        </pc:spChg>
        <pc:spChg chg="mod">
          <ac:chgData name="Caroline King" userId="d8a5afbd-bd2d-4550-8069-acff2c4b0c71" providerId="ADAL" clId="{2136A117-FDBE-4DF7-991B-E8D272FC3AFA}" dt="2022-12-02T10:23:06.958" v="378" actId="14100"/>
          <ac:spMkLst>
            <pc:docMk/>
            <pc:sldMk cId="3649551365" sldId="326"/>
            <ac:spMk id="48" creationId="{9FA63EE4-B804-41C9-BD99-E045CB29492D}"/>
          </ac:spMkLst>
        </pc:spChg>
        <pc:spChg chg="mod">
          <ac:chgData name="Caroline King" userId="d8a5afbd-bd2d-4550-8069-acff2c4b0c71" providerId="ADAL" clId="{2136A117-FDBE-4DF7-991B-E8D272FC3AFA}" dt="2022-12-02T10:23:15.313" v="380" actId="14100"/>
          <ac:spMkLst>
            <pc:docMk/>
            <pc:sldMk cId="3649551365" sldId="326"/>
            <ac:spMk id="49" creationId="{8890DF3D-81C0-4A8D-B8B7-71AFD20CE782}"/>
          </ac:spMkLst>
        </pc:spChg>
      </pc:sldChg>
      <pc:sldChg chg="modSp mod">
        <pc:chgData name="Caroline King" userId="d8a5afbd-bd2d-4550-8069-acff2c4b0c71" providerId="ADAL" clId="{2136A117-FDBE-4DF7-991B-E8D272FC3AFA}" dt="2022-12-02T10:24:33.086" v="393" actId="14100"/>
        <pc:sldMkLst>
          <pc:docMk/>
          <pc:sldMk cId="4041102429" sldId="327"/>
        </pc:sldMkLst>
        <pc:spChg chg="mod">
          <ac:chgData name="Caroline King" userId="d8a5afbd-bd2d-4550-8069-acff2c4b0c71" providerId="ADAL" clId="{2136A117-FDBE-4DF7-991B-E8D272FC3AFA}" dt="2022-12-02T10:23:33.301" v="381"/>
          <ac:spMkLst>
            <pc:docMk/>
            <pc:sldMk cId="4041102429" sldId="327"/>
            <ac:spMk id="5" creationId="{CB6F98EF-ADF7-43AB-9D9B-23F46BA1FC3C}"/>
          </ac:spMkLst>
        </pc:spChg>
        <pc:spChg chg="mod">
          <ac:chgData name="Caroline King" userId="d8a5afbd-bd2d-4550-8069-acff2c4b0c71" providerId="ADAL" clId="{2136A117-FDBE-4DF7-991B-E8D272FC3AFA}" dt="2022-12-02T10:23:38.182" v="382"/>
          <ac:spMkLst>
            <pc:docMk/>
            <pc:sldMk cId="4041102429" sldId="327"/>
            <ac:spMk id="6" creationId="{8E2EA8D9-6498-4F62-A888-351DD96485AA}"/>
          </ac:spMkLst>
        </pc:spChg>
        <pc:spChg chg="mod">
          <ac:chgData name="Caroline King" userId="d8a5afbd-bd2d-4550-8069-acff2c4b0c71" providerId="ADAL" clId="{2136A117-FDBE-4DF7-991B-E8D272FC3AFA}" dt="2022-12-02T10:24:07.348" v="387"/>
          <ac:spMkLst>
            <pc:docMk/>
            <pc:sldMk cId="4041102429" sldId="327"/>
            <ac:spMk id="34" creationId="{DDCA56BD-8087-4866-9F11-675920879E65}"/>
          </ac:spMkLst>
        </pc:spChg>
        <pc:spChg chg="mod">
          <ac:chgData name="Caroline King" userId="d8a5afbd-bd2d-4550-8069-acff2c4b0c71" providerId="ADAL" clId="{2136A117-FDBE-4DF7-991B-E8D272FC3AFA}" dt="2022-12-02T10:23:50.408" v="383"/>
          <ac:spMkLst>
            <pc:docMk/>
            <pc:sldMk cId="4041102429" sldId="327"/>
            <ac:spMk id="43" creationId="{06E72B06-E39A-4A8A-8E7D-649976DC2C9D}"/>
          </ac:spMkLst>
        </pc:spChg>
        <pc:spChg chg="mod">
          <ac:chgData name="Caroline King" userId="d8a5afbd-bd2d-4550-8069-acff2c4b0c71" providerId="ADAL" clId="{2136A117-FDBE-4DF7-991B-E8D272FC3AFA}" dt="2022-12-02T10:24:33.086" v="393" actId="14100"/>
          <ac:spMkLst>
            <pc:docMk/>
            <pc:sldMk cId="4041102429" sldId="327"/>
            <ac:spMk id="44" creationId="{D8F297EB-77D4-4773-B211-7DBF19DC40FE}"/>
          </ac:spMkLst>
        </pc:spChg>
        <pc:spChg chg="mod">
          <ac:chgData name="Caroline King" userId="d8a5afbd-bd2d-4550-8069-acff2c4b0c71" providerId="ADAL" clId="{2136A117-FDBE-4DF7-991B-E8D272FC3AFA}" dt="2022-12-02T10:24:01.335" v="384"/>
          <ac:spMkLst>
            <pc:docMk/>
            <pc:sldMk cId="4041102429" sldId="327"/>
            <ac:spMk id="45" creationId="{C2E7D243-7978-4253-AAFD-F8C9C6E931E4}"/>
          </ac:spMkLst>
        </pc:spChg>
        <pc:spChg chg="mod">
          <ac:chgData name="Caroline King" userId="d8a5afbd-bd2d-4550-8069-acff2c4b0c71" providerId="ADAL" clId="{2136A117-FDBE-4DF7-991B-E8D272FC3AFA}" dt="2022-12-02T10:24:03.502" v="385"/>
          <ac:spMkLst>
            <pc:docMk/>
            <pc:sldMk cId="4041102429" sldId="327"/>
            <ac:spMk id="46" creationId="{39CF369C-C860-49CD-BA1E-CF166692C960}"/>
          </ac:spMkLst>
        </pc:spChg>
        <pc:spChg chg="mod">
          <ac:chgData name="Caroline King" userId="d8a5afbd-bd2d-4550-8069-acff2c4b0c71" providerId="ADAL" clId="{2136A117-FDBE-4DF7-991B-E8D272FC3AFA}" dt="2022-12-02T10:24:05.739" v="386"/>
          <ac:spMkLst>
            <pc:docMk/>
            <pc:sldMk cId="4041102429" sldId="327"/>
            <ac:spMk id="47" creationId="{8E731398-33B8-4978-9C72-8D006D7FBA45}"/>
          </ac:spMkLst>
        </pc:spChg>
        <pc:spChg chg="mod">
          <ac:chgData name="Caroline King" userId="d8a5afbd-bd2d-4550-8069-acff2c4b0c71" providerId="ADAL" clId="{2136A117-FDBE-4DF7-991B-E8D272FC3AFA}" dt="2022-12-02T10:24:26.153" v="391" actId="14100"/>
          <ac:spMkLst>
            <pc:docMk/>
            <pc:sldMk cId="4041102429" sldId="327"/>
            <ac:spMk id="48" creationId="{9FA63EE4-B804-41C9-BD99-E045CB29492D}"/>
          </ac:spMkLst>
        </pc:spChg>
        <pc:spChg chg="mod">
          <ac:chgData name="Caroline King" userId="d8a5afbd-bd2d-4550-8069-acff2c4b0c71" providerId="ADAL" clId="{2136A117-FDBE-4DF7-991B-E8D272FC3AFA}" dt="2022-12-02T10:24:29.331" v="392" actId="14100"/>
          <ac:spMkLst>
            <pc:docMk/>
            <pc:sldMk cId="4041102429" sldId="327"/>
            <ac:spMk id="49" creationId="{8890DF3D-81C0-4A8D-B8B7-71AFD20CE782}"/>
          </ac:spMkLst>
        </pc:spChg>
      </pc:sldChg>
      <pc:sldMasterChg chg="modSldLayout">
        <pc:chgData name="Caroline King" userId="d8a5afbd-bd2d-4550-8069-acff2c4b0c71" providerId="ADAL" clId="{2136A117-FDBE-4DF7-991B-E8D272FC3AFA}" dt="2022-12-01T14:32:17.622" v="82"/>
        <pc:sldMasterMkLst>
          <pc:docMk/>
          <pc:sldMasterMk cId="2389849563" sldId="2147483688"/>
        </pc:sldMasterMkLst>
        <pc:sldLayoutChg chg="modSp mod">
          <pc:chgData name="Caroline King" userId="d8a5afbd-bd2d-4550-8069-acff2c4b0c71" providerId="ADAL" clId="{2136A117-FDBE-4DF7-991B-E8D272FC3AFA}" dt="2022-12-01T14:32:17.622" v="82"/>
          <pc:sldLayoutMkLst>
            <pc:docMk/>
            <pc:sldMasterMk cId="2389849563" sldId="2147483688"/>
            <pc:sldLayoutMk cId="540893862" sldId="2147483693"/>
          </pc:sldLayoutMkLst>
          <pc:spChg chg="mod">
            <ac:chgData name="Caroline King" userId="d8a5afbd-bd2d-4550-8069-acff2c4b0c71" providerId="ADAL" clId="{2136A117-FDBE-4DF7-991B-E8D272FC3AFA}" dt="2022-12-01T14:32:17.622" v="82"/>
            <ac:spMkLst>
              <pc:docMk/>
              <pc:sldMasterMk cId="2389849563" sldId="2147483688"/>
              <pc:sldLayoutMk cId="540893862" sldId="2147483693"/>
              <ac:spMk id="61" creationId="{5C280780-FFF4-4068-BE21-5AEBE10E7C3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E5464F5-5AA0-49CC-A22F-0DE3F2351C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CE5133-C76D-45F8-B484-7ADD95EB6DE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FE7F3C-032C-4DB6-B384-F9A027CDF40F}" type="datetimeFigureOut">
              <a:rPr lang="en-GB" smtClean="0"/>
              <a:t>07/03/2023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DF93C6-7D16-4B5D-9632-8F79D8950B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6E534D-2ADA-4BEB-BB75-A37DE800AB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943E3C-B89A-431B-867C-289E29C1173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582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EFC0C5-62A5-4C4E-862C-F44963B4BC09}" type="datetimeFigureOut">
              <a:rPr lang="en-GB" smtClean="0"/>
              <a:t>07/03/2023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AC0916-0A89-449B-83CC-8241939E876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5923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AF117D93-821C-4FC1-9951-2CD07AE7E835}"/>
              </a:ext>
            </a:extLst>
          </p:cNvPr>
          <p:cNvGrpSpPr/>
          <p:nvPr userDrawn="1"/>
        </p:nvGrpSpPr>
        <p:grpSpPr>
          <a:xfrm>
            <a:off x="8389120" y="-16003"/>
            <a:ext cx="3802880" cy="1893001"/>
            <a:chOff x="8389120" y="-16003"/>
            <a:chExt cx="3802880" cy="1893001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0A05D3C-D373-46F3-B343-B52B1485C9DC}"/>
                </a:ext>
              </a:extLst>
            </p:cNvPr>
            <p:cNvSpPr/>
            <p:nvPr userDrawn="1"/>
          </p:nvSpPr>
          <p:spPr>
            <a:xfrm rot="16200000">
              <a:off x="9352061" y="-962941"/>
              <a:ext cx="1876998" cy="3802880"/>
            </a:xfrm>
            <a:custGeom>
              <a:avLst/>
              <a:gdLst>
                <a:gd name="connsiteX0" fmla="*/ 1876998 w 1876998"/>
                <a:gd name="connsiteY0" fmla="*/ 0 h 3802880"/>
                <a:gd name="connsiteX1" fmla="*/ 1876998 w 1876998"/>
                <a:gd name="connsiteY1" fmla="*/ 3802880 h 3802880"/>
                <a:gd name="connsiteX2" fmla="*/ 855601 w 1876998"/>
                <a:gd name="connsiteY2" fmla="*/ 3802880 h 3802880"/>
                <a:gd name="connsiteX3" fmla="*/ 731867 w 1876998"/>
                <a:gd name="connsiteY3" fmla="*/ 3697739 h 3802880"/>
                <a:gd name="connsiteX4" fmla="*/ 5 w 1876998"/>
                <a:gd name="connsiteY4" fmla="*/ 2381227 h 3802880"/>
                <a:gd name="connsiteX5" fmla="*/ 1871862 w 1876998"/>
                <a:gd name="connsiteY5" fmla="*/ 2345 h 380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6998" h="3802880">
                  <a:moveTo>
                    <a:pt x="1876998" y="0"/>
                  </a:moveTo>
                  <a:lnTo>
                    <a:pt x="1876998" y="3802880"/>
                  </a:lnTo>
                  <a:lnTo>
                    <a:pt x="855601" y="3802880"/>
                  </a:lnTo>
                  <a:lnTo>
                    <a:pt x="731867" y="3697739"/>
                  </a:lnTo>
                  <a:cubicBezTo>
                    <a:pt x="250495" y="3268530"/>
                    <a:pt x="1468" y="2834165"/>
                    <a:pt x="5" y="2381227"/>
                  </a:cubicBezTo>
                  <a:cubicBezTo>
                    <a:pt x="-2335" y="1656527"/>
                    <a:pt x="735536" y="572023"/>
                    <a:pt x="1871862" y="23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6D4025A1-8AE5-4714-BE0E-CCE833ABDCB3}"/>
                </a:ext>
              </a:extLst>
            </p:cNvPr>
            <p:cNvSpPr/>
            <p:nvPr userDrawn="1"/>
          </p:nvSpPr>
          <p:spPr>
            <a:xfrm rot="16200000">
              <a:off x="9600527" y="-931506"/>
              <a:ext cx="1675970" cy="3506976"/>
            </a:xfrm>
            <a:custGeom>
              <a:avLst/>
              <a:gdLst>
                <a:gd name="connsiteX0" fmla="*/ 1675970 w 1675970"/>
                <a:gd name="connsiteY0" fmla="*/ 0 h 3471277"/>
                <a:gd name="connsiteX1" fmla="*/ 1675970 w 1675970"/>
                <a:gd name="connsiteY1" fmla="*/ 3471277 h 3471277"/>
                <a:gd name="connsiteX2" fmla="*/ 856949 w 1675970"/>
                <a:gd name="connsiteY2" fmla="*/ 3471277 h 3471277"/>
                <a:gd name="connsiteX3" fmla="*/ 733215 w 1675970"/>
                <a:gd name="connsiteY3" fmla="*/ 3372555 h 3471277"/>
                <a:gd name="connsiteX4" fmla="*/ 1353 w 1675970"/>
                <a:gd name="connsiteY4" fmla="*/ 2136422 h 3471277"/>
                <a:gd name="connsiteX5" fmla="*/ 1664508 w 1675970"/>
                <a:gd name="connsiteY5" fmla="*/ 5650 h 3471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5970" h="3471277">
                  <a:moveTo>
                    <a:pt x="1675970" y="0"/>
                  </a:moveTo>
                  <a:lnTo>
                    <a:pt x="1675970" y="3471277"/>
                  </a:lnTo>
                  <a:lnTo>
                    <a:pt x="856949" y="3471277"/>
                  </a:lnTo>
                  <a:lnTo>
                    <a:pt x="733215" y="3372555"/>
                  </a:lnTo>
                  <a:cubicBezTo>
                    <a:pt x="251843" y="2969551"/>
                    <a:pt x="2816" y="2561706"/>
                    <a:pt x="1353" y="2136422"/>
                  </a:cubicBezTo>
                  <a:cubicBezTo>
                    <a:pt x="-34458" y="1251970"/>
                    <a:pt x="643339" y="532829"/>
                    <a:pt x="1664508" y="5650"/>
                  </a:cubicBezTo>
                  <a:close/>
                </a:path>
              </a:pathLst>
            </a:custGeom>
            <a:solidFill>
              <a:schemeClr val="accent3">
                <a:alpha val="74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dirty="0"/>
            </a:p>
          </p:txBody>
        </p:sp>
      </p:grp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BDC6B734-C087-4A6A-A21C-880384C884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6074" y="2905125"/>
            <a:ext cx="9161091" cy="1047750"/>
          </a:xfrm>
        </p:spPr>
        <p:txBody>
          <a:bodyPr anchor="ctr">
            <a:noAutofit/>
          </a:bodyPr>
          <a:lstStyle>
            <a:lvl1pPr marL="0" indent="0">
              <a:buNone/>
              <a:defRPr sz="60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7" name="Slide Number Placeholder 5">
            <a:extLst>
              <a:ext uri="{FF2B5EF4-FFF2-40B4-BE49-F238E27FC236}">
                <a16:creationId xmlns:a16="http://schemas.microsoft.com/office/drawing/2014/main" id="{FA4BE04C-6D01-4787-9FDB-CCC3DB959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C280780-FFF4-4068-BE21-5AEBE10E7C30}"/>
              </a:ext>
            </a:extLst>
          </p:cNvPr>
          <p:cNvSpPr txBox="1"/>
          <p:nvPr userDrawn="1"/>
        </p:nvSpPr>
        <p:spPr>
          <a:xfrm>
            <a:off x="9314860" y="265475"/>
            <a:ext cx="28129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 err="1">
                <a:solidFill>
                  <a:schemeClr val="tx1"/>
                </a:solidFill>
              </a:rPr>
              <a:t>Spriocghrúpa</a:t>
            </a:r>
            <a:r>
              <a:rPr lang="pt-BR" sz="2000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36DCB892-8659-4D9E-B0BB-E56ED0ACEF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148" y="585443"/>
            <a:ext cx="3636575" cy="1328237"/>
          </a:xfrm>
          <a:prstGeom prst="rect">
            <a:avLst/>
          </a:prstGeom>
        </p:spPr>
      </p:pic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84CCA1ED-E0CB-4645-AA4C-F4C7A5C568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639" y="3879271"/>
            <a:ext cx="9186863" cy="982663"/>
          </a:xfrm>
        </p:spPr>
        <p:txBody>
          <a:bodyPr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F9B486C-4930-40C1-8885-974BE9369B77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162596" y="5518123"/>
            <a:ext cx="3646937" cy="1161198"/>
          </a:xfrm>
          <a:custGeom>
            <a:avLst/>
            <a:gdLst>
              <a:gd name="connsiteX0" fmla="*/ 129469 w 3646937"/>
              <a:gd name="connsiteY0" fmla="*/ 684259 h 1161198"/>
              <a:gd name="connsiteX1" fmla="*/ 229977 w 3646937"/>
              <a:gd name="connsiteY1" fmla="*/ 668483 h 1161198"/>
              <a:gd name="connsiteX2" fmla="*/ 492109 w 3646937"/>
              <a:gd name="connsiteY2" fmla="*/ 637635 h 1161198"/>
              <a:gd name="connsiteX3" fmla="*/ 2522937 w 3646937"/>
              <a:gd name="connsiteY3" fmla="*/ 986744 h 1161198"/>
              <a:gd name="connsiteX4" fmla="*/ 937607 w 3646937"/>
              <a:gd name="connsiteY4" fmla="*/ 637635 h 1161198"/>
              <a:gd name="connsiteX5" fmla="*/ 322695 w 3646937"/>
              <a:gd name="connsiteY5" fmla="*/ 676007 h 1161198"/>
              <a:gd name="connsiteX6" fmla="*/ 133382 w 3646937"/>
              <a:gd name="connsiteY6" fmla="*/ 703189 h 1161198"/>
              <a:gd name="connsiteX7" fmla="*/ 106573 w 3646937"/>
              <a:gd name="connsiteY7" fmla="*/ 573472 h 1161198"/>
              <a:gd name="connsiteX8" fmla="*/ 199124 w 3646937"/>
              <a:gd name="connsiteY8" fmla="*/ 559041 h 1161198"/>
              <a:gd name="connsiteX9" fmla="*/ 1138281 w 3646937"/>
              <a:gd name="connsiteY9" fmla="*/ 519259 h 1161198"/>
              <a:gd name="connsiteX10" fmla="*/ 2356377 w 3646937"/>
              <a:gd name="connsiteY10" fmla="*/ 790119 h 1161198"/>
              <a:gd name="connsiteX11" fmla="*/ 2909644 w 3646937"/>
              <a:gd name="connsiteY11" fmla="*/ 1067061 h 1161198"/>
              <a:gd name="connsiteX12" fmla="*/ 3000273 w 3646937"/>
              <a:gd name="connsiteY12" fmla="*/ 1128390 h 1161198"/>
              <a:gd name="connsiteX13" fmla="*/ 2841528 w 3646937"/>
              <a:gd name="connsiteY13" fmla="*/ 1161198 h 1161198"/>
              <a:gd name="connsiteX14" fmla="*/ 2575112 w 3646937"/>
              <a:gd name="connsiteY14" fmla="*/ 1012826 h 1161198"/>
              <a:gd name="connsiteX15" fmla="*/ 2599194 w 3646937"/>
              <a:gd name="connsiteY15" fmla="*/ 960660 h 1161198"/>
              <a:gd name="connsiteX16" fmla="*/ 512176 w 3646937"/>
              <a:gd name="connsiteY16" fmla="*/ 597507 h 1161198"/>
              <a:gd name="connsiteX17" fmla="*/ 243272 w 3646937"/>
              <a:gd name="connsiteY17" fmla="*/ 625095 h 1161198"/>
              <a:gd name="connsiteX18" fmla="*/ 120692 w 3646937"/>
              <a:gd name="connsiteY18" fmla="*/ 641786 h 1161198"/>
              <a:gd name="connsiteX19" fmla="*/ 0 w 3646937"/>
              <a:gd name="connsiteY19" fmla="*/ 57802 h 1161198"/>
              <a:gd name="connsiteX20" fmla="*/ 135911 w 3646937"/>
              <a:gd name="connsiteY20" fmla="*/ 39188 h 1161198"/>
              <a:gd name="connsiteX21" fmla="*/ 1786461 w 3646937"/>
              <a:gd name="connsiteY21" fmla="*/ 95915 h 1161198"/>
              <a:gd name="connsiteX22" fmla="*/ 3488183 w 3646937"/>
              <a:gd name="connsiteY22" fmla="*/ 874387 h 1161198"/>
              <a:gd name="connsiteX23" fmla="*/ 3632668 w 3646937"/>
              <a:gd name="connsiteY23" fmla="*/ 982731 h 1161198"/>
              <a:gd name="connsiteX24" fmla="*/ 3646937 w 3646937"/>
              <a:gd name="connsiteY24" fmla="*/ 994745 h 1161198"/>
              <a:gd name="connsiteX25" fmla="*/ 3527190 w 3646937"/>
              <a:gd name="connsiteY25" fmla="*/ 1019493 h 1161198"/>
              <a:gd name="connsiteX26" fmla="*/ 3394117 w 3646937"/>
              <a:gd name="connsiteY26" fmla="*/ 919781 h 1161198"/>
              <a:gd name="connsiteX27" fmla="*/ 2946361 w 3646937"/>
              <a:gd name="connsiteY27" fmla="*/ 643654 h 1161198"/>
              <a:gd name="connsiteX28" fmla="*/ 445953 w 3646937"/>
              <a:gd name="connsiteY28" fmla="*/ 109959 h 1161198"/>
              <a:gd name="connsiteX29" fmla="*/ 2946361 w 3646937"/>
              <a:gd name="connsiteY29" fmla="*/ 643654 h 1161198"/>
              <a:gd name="connsiteX30" fmla="*/ 3389350 w 3646937"/>
              <a:gd name="connsiteY30" fmla="*/ 923543 h 1161198"/>
              <a:gd name="connsiteX31" fmla="*/ 3516937 w 3646937"/>
              <a:gd name="connsiteY31" fmla="*/ 1021612 h 1161198"/>
              <a:gd name="connsiteX32" fmla="*/ 3020398 w 3646937"/>
              <a:gd name="connsiteY32" fmla="*/ 1124231 h 1161198"/>
              <a:gd name="connsiteX33" fmla="*/ 2725713 w 3646937"/>
              <a:gd name="connsiteY33" fmla="*/ 953325 h 1161198"/>
              <a:gd name="connsiteX34" fmla="*/ 2059379 w 3646937"/>
              <a:gd name="connsiteY34" fmla="*/ 673750 h 1161198"/>
              <a:gd name="connsiteX35" fmla="*/ 983762 w 3646937"/>
              <a:gd name="connsiteY35" fmla="*/ 495182 h 1161198"/>
              <a:gd name="connsiteX36" fmla="*/ 702817 w 3646937"/>
              <a:gd name="connsiteY36" fmla="*/ 499195 h 1161198"/>
              <a:gd name="connsiteX37" fmla="*/ 425886 w 3646937"/>
              <a:gd name="connsiteY37" fmla="*/ 519259 h 1161198"/>
              <a:gd name="connsiteX38" fmla="*/ 152467 w 3646937"/>
              <a:gd name="connsiteY38" fmla="*/ 560390 h 1161198"/>
              <a:gd name="connsiteX39" fmla="*/ 105389 w 3646937"/>
              <a:gd name="connsiteY39" fmla="*/ 567743 h 1161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646937" h="1161198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1180423" y="575437"/>
                  <a:pt x="1884791" y="687794"/>
                  <a:pt x="2522937" y="986744"/>
                </a:cubicBezTo>
                <a:cubicBezTo>
                  <a:pt x="2025264" y="762030"/>
                  <a:pt x="1483442" y="635628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555685" y="545342"/>
                  <a:pt x="1971082" y="635628"/>
                  <a:pt x="2356377" y="790119"/>
                </a:cubicBezTo>
                <a:cubicBezTo>
                  <a:pt x="2549527" y="866361"/>
                  <a:pt x="2734900" y="959532"/>
                  <a:pt x="2909644" y="1067061"/>
                </a:cubicBezTo>
                <a:lnTo>
                  <a:pt x="3000273" y="1128390"/>
                </a:lnTo>
                <a:lnTo>
                  <a:pt x="2841528" y="1161198"/>
                </a:lnTo>
                <a:lnTo>
                  <a:pt x="2575112" y="1012826"/>
                </a:lnTo>
                <a:cubicBezTo>
                  <a:pt x="2581133" y="998781"/>
                  <a:pt x="2593174" y="972699"/>
                  <a:pt x="2599194" y="960660"/>
                </a:cubicBezTo>
                <a:cubicBezTo>
                  <a:pt x="1930947" y="675756"/>
                  <a:pt x="1220558" y="543335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410559" y="228335"/>
                  <a:pt x="3014591" y="489164"/>
                  <a:pt x="3488183" y="874387"/>
                </a:cubicBezTo>
                <a:cubicBezTo>
                  <a:pt x="3534338" y="908495"/>
                  <a:pt x="3582500" y="944609"/>
                  <a:pt x="3632668" y="982731"/>
                </a:cubicBezTo>
                <a:lnTo>
                  <a:pt x="3646937" y="994745"/>
                </a:lnTo>
                <a:lnTo>
                  <a:pt x="3527190" y="1019493"/>
                </a:lnTo>
                <a:lnTo>
                  <a:pt x="3394117" y="919781"/>
                </a:lnTo>
                <a:cubicBezTo>
                  <a:pt x="3249882" y="818709"/>
                  <a:pt x="3099877" y="726918"/>
                  <a:pt x="2946361" y="643654"/>
                </a:cubicBezTo>
                <a:cubicBezTo>
                  <a:pt x="2189817" y="230341"/>
                  <a:pt x="1310862" y="47762"/>
                  <a:pt x="445953" y="109959"/>
                </a:cubicBezTo>
                <a:cubicBezTo>
                  <a:pt x="1292801" y="61806"/>
                  <a:pt x="2171756" y="230342"/>
                  <a:pt x="2946361" y="643654"/>
                </a:cubicBezTo>
                <a:cubicBezTo>
                  <a:pt x="3098873" y="728925"/>
                  <a:pt x="3247372" y="821720"/>
                  <a:pt x="3389350" y="923543"/>
                </a:cubicBezTo>
                <a:lnTo>
                  <a:pt x="3516937" y="1021612"/>
                </a:lnTo>
                <a:lnTo>
                  <a:pt x="3020398" y="1124231"/>
                </a:lnTo>
                <a:lnTo>
                  <a:pt x="2725713" y="953325"/>
                </a:lnTo>
                <a:cubicBezTo>
                  <a:pt x="2516666" y="844040"/>
                  <a:pt x="2293666" y="750494"/>
                  <a:pt x="2059379" y="673750"/>
                </a:cubicBez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2CD3C9C5-6FB8-4B9E-9C7C-A1E35A85D92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0893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F9CF6B-4519-4B0D-9960-CC005E38484A}"/>
              </a:ext>
            </a:extLst>
          </p:cNvPr>
          <p:cNvSpPr/>
          <p:nvPr userDrawn="1"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38120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3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F9CF6B-4519-4B0D-9960-CC005E38484A}"/>
              </a:ext>
            </a:extLst>
          </p:cNvPr>
          <p:cNvSpPr/>
          <p:nvPr userDrawn="1"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0100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F9CF6B-4519-4B0D-9960-CC005E38484A}"/>
              </a:ext>
            </a:extLst>
          </p:cNvPr>
          <p:cNvSpPr/>
          <p:nvPr userDrawn="1"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11535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156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lide Number Placeholder 5">
            <a:extLst>
              <a:ext uri="{FF2B5EF4-FFF2-40B4-BE49-F238E27FC236}">
                <a16:creationId xmlns:a16="http://schemas.microsoft.com/office/drawing/2014/main" id="{FA4BE04C-6D01-4787-9FDB-CCC3DB959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36DCB892-8659-4D9E-B0BB-E56ED0ACEF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147" y="2274517"/>
            <a:ext cx="6321708" cy="2308966"/>
          </a:xfrm>
          <a:prstGeom prst="rect">
            <a:avLst/>
          </a:prstGeom>
        </p:spPr>
      </p:pic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B23619-24D5-48DC-9FA2-EF8CFB0C1F86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110182" y="5880105"/>
            <a:ext cx="3188554" cy="862080"/>
          </a:xfrm>
          <a:custGeom>
            <a:avLst/>
            <a:gdLst>
              <a:gd name="connsiteX0" fmla="*/ 129469 w 3188554"/>
              <a:gd name="connsiteY0" fmla="*/ 684259 h 862080"/>
              <a:gd name="connsiteX1" fmla="*/ 229977 w 3188554"/>
              <a:gd name="connsiteY1" fmla="*/ 668483 h 862080"/>
              <a:gd name="connsiteX2" fmla="*/ 492109 w 3188554"/>
              <a:gd name="connsiteY2" fmla="*/ 637635 h 862080"/>
              <a:gd name="connsiteX3" fmla="*/ 2033196 w 3188554"/>
              <a:gd name="connsiteY3" fmla="*/ 797330 h 862080"/>
              <a:gd name="connsiteX4" fmla="*/ 2216157 w 3188554"/>
              <a:gd name="connsiteY4" fmla="*/ 860929 h 862080"/>
              <a:gd name="connsiteX5" fmla="*/ 2210586 w 3188554"/>
              <a:gd name="connsiteY5" fmla="*/ 862080 h 862080"/>
              <a:gd name="connsiteX6" fmla="*/ 2142031 w 3188554"/>
              <a:gd name="connsiteY6" fmla="*/ 837112 h 862080"/>
              <a:gd name="connsiteX7" fmla="*/ 937607 w 3188554"/>
              <a:gd name="connsiteY7" fmla="*/ 637635 h 862080"/>
              <a:gd name="connsiteX8" fmla="*/ 322695 w 3188554"/>
              <a:gd name="connsiteY8" fmla="*/ 676007 h 862080"/>
              <a:gd name="connsiteX9" fmla="*/ 133382 w 3188554"/>
              <a:gd name="connsiteY9" fmla="*/ 703189 h 862080"/>
              <a:gd name="connsiteX10" fmla="*/ 106573 w 3188554"/>
              <a:gd name="connsiteY10" fmla="*/ 573472 h 862080"/>
              <a:gd name="connsiteX11" fmla="*/ 199124 w 3188554"/>
              <a:gd name="connsiteY11" fmla="*/ 559041 h 862080"/>
              <a:gd name="connsiteX12" fmla="*/ 1138281 w 3188554"/>
              <a:gd name="connsiteY12" fmla="*/ 519259 h 862080"/>
              <a:gd name="connsiteX13" fmla="*/ 2356377 w 3188554"/>
              <a:gd name="connsiteY13" fmla="*/ 790119 h 862080"/>
              <a:gd name="connsiteX14" fmla="*/ 2420371 w 3188554"/>
              <a:gd name="connsiteY14" fmla="*/ 818724 h 862080"/>
              <a:gd name="connsiteX15" fmla="*/ 2296412 w 3188554"/>
              <a:gd name="connsiteY15" fmla="*/ 844342 h 862080"/>
              <a:gd name="connsiteX16" fmla="*/ 2090797 w 3188554"/>
              <a:gd name="connsiteY16" fmla="*/ 776106 h 862080"/>
              <a:gd name="connsiteX17" fmla="*/ 512176 w 3188554"/>
              <a:gd name="connsiteY17" fmla="*/ 597507 h 862080"/>
              <a:gd name="connsiteX18" fmla="*/ 243272 w 3188554"/>
              <a:gd name="connsiteY18" fmla="*/ 625095 h 862080"/>
              <a:gd name="connsiteX19" fmla="*/ 120692 w 3188554"/>
              <a:gd name="connsiteY19" fmla="*/ 641786 h 862080"/>
              <a:gd name="connsiteX20" fmla="*/ 0 w 3188554"/>
              <a:gd name="connsiteY20" fmla="*/ 57802 h 862080"/>
              <a:gd name="connsiteX21" fmla="*/ 135911 w 3188554"/>
              <a:gd name="connsiteY21" fmla="*/ 39188 h 862080"/>
              <a:gd name="connsiteX22" fmla="*/ 1786461 w 3188554"/>
              <a:gd name="connsiteY22" fmla="*/ 95915 h 862080"/>
              <a:gd name="connsiteX23" fmla="*/ 3110256 w 3188554"/>
              <a:gd name="connsiteY23" fmla="*/ 608856 h 862080"/>
              <a:gd name="connsiteX24" fmla="*/ 3188554 w 3188554"/>
              <a:gd name="connsiteY24" fmla="*/ 659964 h 862080"/>
              <a:gd name="connsiteX25" fmla="*/ 3030950 w 3188554"/>
              <a:gd name="connsiteY25" fmla="*/ 692536 h 862080"/>
              <a:gd name="connsiteX26" fmla="*/ 2946361 w 3188554"/>
              <a:gd name="connsiteY26" fmla="*/ 643654 h 862080"/>
              <a:gd name="connsiteX27" fmla="*/ 445953 w 3188554"/>
              <a:gd name="connsiteY27" fmla="*/ 109959 h 862080"/>
              <a:gd name="connsiteX28" fmla="*/ 2946361 w 3188554"/>
              <a:gd name="connsiteY28" fmla="*/ 643654 h 862080"/>
              <a:gd name="connsiteX29" fmla="*/ 3029328 w 3188554"/>
              <a:gd name="connsiteY29" fmla="*/ 692871 h 862080"/>
              <a:gd name="connsiteX30" fmla="*/ 2433338 w 3188554"/>
              <a:gd name="connsiteY30" fmla="*/ 816044 h 862080"/>
              <a:gd name="connsiteX31" fmla="*/ 2402011 w 3188554"/>
              <a:gd name="connsiteY31" fmla="*/ 801335 h 862080"/>
              <a:gd name="connsiteX32" fmla="*/ 2059379 w 3188554"/>
              <a:gd name="connsiteY32" fmla="*/ 673750 h 862080"/>
              <a:gd name="connsiteX33" fmla="*/ 983762 w 3188554"/>
              <a:gd name="connsiteY33" fmla="*/ 495182 h 862080"/>
              <a:gd name="connsiteX34" fmla="*/ 702817 w 3188554"/>
              <a:gd name="connsiteY34" fmla="*/ 499195 h 862080"/>
              <a:gd name="connsiteX35" fmla="*/ 425886 w 3188554"/>
              <a:gd name="connsiteY35" fmla="*/ 519259 h 862080"/>
              <a:gd name="connsiteX36" fmla="*/ 152467 w 3188554"/>
              <a:gd name="connsiteY36" fmla="*/ 560390 h 862080"/>
              <a:gd name="connsiteX37" fmla="*/ 105389 w 3188554"/>
              <a:gd name="connsiteY37" fmla="*/ 567743 h 86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188554" h="8620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1008345" y="590987"/>
                  <a:pt x="1533610" y="642525"/>
                  <a:pt x="2033196" y="797330"/>
                </a:cubicBezTo>
                <a:lnTo>
                  <a:pt x="2216157" y="860929"/>
                </a:lnTo>
                <a:lnTo>
                  <a:pt x="2210586" y="862080"/>
                </a:lnTo>
                <a:lnTo>
                  <a:pt x="2142031" y="837112"/>
                </a:lnTo>
                <a:cubicBezTo>
                  <a:pt x="1754102" y="706855"/>
                  <a:pt x="1346983" y="636130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555685" y="545342"/>
                  <a:pt x="1971082" y="635628"/>
                  <a:pt x="2356377" y="790119"/>
                </a:cubicBezTo>
                <a:lnTo>
                  <a:pt x="2420371" y="818724"/>
                </a:lnTo>
                <a:lnTo>
                  <a:pt x="2296412" y="844342"/>
                </a:lnTo>
                <a:lnTo>
                  <a:pt x="2090797" y="776106"/>
                </a:lnTo>
                <a:cubicBezTo>
                  <a:pt x="1575878" y="621208"/>
                  <a:pt x="1043463" y="556878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254535" y="195230"/>
                  <a:pt x="2711321" y="366775"/>
                  <a:pt x="3110256" y="608856"/>
                </a:cubicBezTo>
                <a:lnTo>
                  <a:pt x="3188554" y="659964"/>
                </a:lnTo>
                <a:lnTo>
                  <a:pt x="3030950" y="692536"/>
                </a:lnTo>
                <a:lnTo>
                  <a:pt x="2946361" y="643654"/>
                </a:lnTo>
                <a:cubicBezTo>
                  <a:pt x="2189817" y="230341"/>
                  <a:pt x="1310862" y="47762"/>
                  <a:pt x="445953" y="109959"/>
                </a:cubicBezTo>
                <a:cubicBezTo>
                  <a:pt x="1292801" y="61806"/>
                  <a:pt x="2171756" y="230342"/>
                  <a:pt x="2946361" y="643654"/>
                </a:cubicBezTo>
                <a:lnTo>
                  <a:pt x="3029328" y="692871"/>
                </a:lnTo>
                <a:lnTo>
                  <a:pt x="2433338" y="816044"/>
                </a:lnTo>
                <a:lnTo>
                  <a:pt x="2402011" y="801335"/>
                </a:lnTo>
                <a:cubicBezTo>
                  <a:pt x="2290844" y="754695"/>
                  <a:pt x="2176523" y="712122"/>
                  <a:pt x="2059379" y="673750"/>
                </a:cubicBez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2CD3C9C5-6FB8-4B9E-9C7C-A1E35A85D92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8812434" y="2580234"/>
            <a:ext cx="1851906" cy="5570950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DDA5B6C-CE2C-4C25-89C6-09809EAF0E04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C685EA7-C4D2-47B0-AE7F-5483E7EA8B76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607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701DC534-3ED5-4AEC-B143-C2834F576457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16B6823-D753-48C6-A26C-5008D8B3FE0F}"/>
              </a:ext>
            </a:extLst>
          </p:cNvPr>
          <p:cNvSpPr>
            <a:spLocks/>
          </p:cNvSpPr>
          <p:nvPr userDrawn="1"/>
        </p:nvSpPr>
        <p:spPr bwMode="auto">
          <a:xfrm rot="21016453" flipV="1">
            <a:off x="11061839" y="3222317"/>
            <a:ext cx="1277946" cy="3716079"/>
          </a:xfrm>
          <a:custGeom>
            <a:avLst/>
            <a:gdLst>
              <a:gd name="connsiteX0" fmla="*/ 926596 w 1277946"/>
              <a:gd name="connsiteY0" fmla="*/ 481717 h 3716079"/>
              <a:gd name="connsiteX1" fmla="*/ 844032 w 1277946"/>
              <a:gd name="connsiteY1" fmla="*/ 0 h 3716079"/>
              <a:gd name="connsiteX2" fmla="*/ 724537 w 1277946"/>
              <a:gd name="connsiteY2" fmla="*/ 20481 h 3716079"/>
              <a:gd name="connsiteX3" fmla="*/ 766030 w 1277946"/>
              <a:gd name="connsiteY3" fmla="*/ 94549 h 3716079"/>
              <a:gd name="connsiteX4" fmla="*/ 839361 w 1277946"/>
              <a:gd name="connsiteY4" fmla="*/ 255729 h 3716079"/>
              <a:gd name="connsiteX5" fmla="*/ 906628 w 1277946"/>
              <a:gd name="connsiteY5" fmla="*/ 421348 h 3716079"/>
              <a:gd name="connsiteX6" fmla="*/ 992144 w 1277946"/>
              <a:gd name="connsiteY6" fmla="*/ 864153 h 3716079"/>
              <a:gd name="connsiteX7" fmla="*/ 964870 w 1277946"/>
              <a:gd name="connsiteY7" fmla="*/ 705024 h 3716079"/>
              <a:gd name="connsiteX8" fmla="*/ 931612 w 1277946"/>
              <a:gd name="connsiteY8" fmla="*/ 586008 h 3716079"/>
              <a:gd name="connsiteX9" fmla="*/ 808612 w 1277946"/>
              <a:gd name="connsiteY9" fmla="*/ 263410 h 3716079"/>
              <a:gd name="connsiteX10" fmla="*/ 738284 w 1277946"/>
              <a:gd name="connsiteY10" fmla="*/ 105591 h 3716079"/>
              <a:gd name="connsiteX11" fmla="*/ 694464 w 1277946"/>
              <a:gd name="connsiteY11" fmla="*/ 25636 h 3716079"/>
              <a:gd name="connsiteX12" fmla="*/ 676380 w 1277946"/>
              <a:gd name="connsiteY12" fmla="*/ 28735 h 3716079"/>
              <a:gd name="connsiteX13" fmla="*/ 754800 w 1277946"/>
              <a:gd name="connsiteY13" fmla="*/ 175079 h 3716079"/>
              <a:gd name="connsiteX14" fmla="*/ 946987 w 1277946"/>
              <a:gd name="connsiteY14" fmla="*/ 682020 h 3716079"/>
              <a:gd name="connsiteX15" fmla="*/ 954675 w 1277946"/>
              <a:gd name="connsiteY15" fmla="*/ 2268129 h 3716079"/>
              <a:gd name="connsiteX16" fmla="*/ 1079071 w 1277946"/>
              <a:gd name="connsiteY16" fmla="*/ 1426978 h 3716079"/>
              <a:gd name="connsiteX17" fmla="*/ 1074990 w 1277946"/>
              <a:gd name="connsiteY17" fmla="*/ 1347509 h 3716079"/>
              <a:gd name="connsiteX18" fmla="*/ 1058550 w 1277946"/>
              <a:gd name="connsiteY18" fmla="*/ 1251591 h 3716079"/>
              <a:gd name="connsiteX19" fmla="*/ 1067818 w 1277946"/>
              <a:gd name="connsiteY19" fmla="*/ 1344806 h 3716079"/>
              <a:gd name="connsiteX20" fmla="*/ 954675 w 1277946"/>
              <a:gd name="connsiteY20" fmla="*/ 2268129 h 3716079"/>
              <a:gd name="connsiteX21" fmla="*/ 193612 w 1277946"/>
              <a:gd name="connsiteY21" fmla="*/ 3408745 h 3716079"/>
              <a:gd name="connsiteX22" fmla="*/ 1066143 w 1277946"/>
              <a:gd name="connsiteY22" fmla="*/ 2141394 h 3716079"/>
              <a:gd name="connsiteX23" fmla="*/ 1139655 w 1277946"/>
              <a:gd name="connsiteY23" fmla="*/ 1740546 h 3716079"/>
              <a:gd name="connsiteX24" fmla="*/ 1140316 w 1277946"/>
              <a:gd name="connsiteY24" fmla="*/ 1728648 h 3716079"/>
              <a:gd name="connsiteX25" fmla="*/ 1099114 w 1277946"/>
              <a:gd name="connsiteY25" fmla="*/ 1488261 h 3716079"/>
              <a:gd name="connsiteX26" fmla="*/ 1095933 w 1277946"/>
              <a:gd name="connsiteY26" fmla="*/ 1622932 h 3716079"/>
              <a:gd name="connsiteX27" fmla="*/ 977738 w 1277946"/>
              <a:gd name="connsiteY27" fmla="*/ 2314214 h 3716079"/>
              <a:gd name="connsiteX28" fmla="*/ 939300 w 1277946"/>
              <a:gd name="connsiteY28" fmla="*/ 2302693 h 3716079"/>
              <a:gd name="connsiteX29" fmla="*/ 428081 w 1277946"/>
              <a:gd name="connsiteY29" fmla="*/ 3139913 h 3716079"/>
              <a:gd name="connsiteX30" fmla="*/ 362737 w 1277946"/>
              <a:gd name="connsiteY30" fmla="*/ 3212882 h 3716079"/>
              <a:gd name="connsiteX31" fmla="*/ 301237 w 1277946"/>
              <a:gd name="connsiteY31" fmla="*/ 3282010 h 3716079"/>
              <a:gd name="connsiteX32" fmla="*/ 193612 w 1277946"/>
              <a:gd name="connsiteY32" fmla="*/ 3408745 h 3716079"/>
              <a:gd name="connsiteX33" fmla="*/ 421836 w 1277946"/>
              <a:gd name="connsiteY33" fmla="*/ 3645413 h 3716079"/>
              <a:gd name="connsiteX34" fmla="*/ 508800 w 1277946"/>
              <a:gd name="connsiteY34" fmla="*/ 3604608 h 3716079"/>
              <a:gd name="connsiteX35" fmla="*/ 639487 w 1277946"/>
              <a:gd name="connsiteY35" fmla="*/ 3504757 h 3716079"/>
              <a:gd name="connsiteX36" fmla="*/ 808612 w 1277946"/>
              <a:gd name="connsiteY36" fmla="*/ 3320415 h 3716079"/>
              <a:gd name="connsiteX37" fmla="*/ 973894 w 1277946"/>
              <a:gd name="connsiteY37" fmla="*/ 3093828 h 3716079"/>
              <a:gd name="connsiteX38" fmla="*/ 1043081 w 1277946"/>
              <a:gd name="connsiteY38" fmla="*/ 2986294 h 3716079"/>
              <a:gd name="connsiteX39" fmla="*/ 1104581 w 1277946"/>
              <a:gd name="connsiteY39" fmla="*/ 2882602 h 3716079"/>
              <a:gd name="connsiteX40" fmla="*/ 1246019 w 1277946"/>
              <a:gd name="connsiteY40" fmla="*/ 2616530 h 3716079"/>
              <a:gd name="connsiteX41" fmla="*/ 1277946 w 1277946"/>
              <a:gd name="connsiteY41" fmla="*/ 2531643 h 3716079"/>
              <a:gd name="connsiteX42" fmla="*/ 1253232 w 1277946"/>
              <a:gd name="connsiteY42" fmla="*/ 2387449 h 3716079"/>
              <a:gd name="connsiteX43" fmla="*/ 1208363 w 1277946"/>
              <a:gd name="connsiteY43" fmla="*/ 2513918 h 3716079"/>
              <a:gd name="connsiteX44" fmla="*/ 881643 w 1277946"/>
              <a:gd name="connsiteY44" fmla="*/ 3120711 h 3716079"/>
              <a:gd name="connsiteX45" fmla="*/ 401174 w 1277946"/>
              <a:gd name="connsiteY45" fmla="*/ 3619970 h 3716079"/>
              <a:gd name="connsiteX46" fmla="*/ 421836 w 1277946"/>
              <a:gd name="connsiteY46" fmla="*/ 3645413 h 3716079"/>
              <a:gd name="connsiteX47" fmla="*/ 59081 w 1277946"/>
              <a:gd name="connsiteY47" fmla="*/ 3714781 h 3716079"/>
              <a:gd name="connsiteX48" fmla="*/ 201300 w 1277946"/>
              <a:gd name="connsiteY48" fmla="*/ 3669896 h 3716079"/>
              <a:gd name="connsiteX49" fmla="*/ 366581 w 1277946"/>
              <a:gd name="connsiteY49" fmla="*/ 3547001 h 3716079"/>
              <a:gd name="connsiteX50" fmla="*/ 401175 w 1277946"/>
              <a:gd name="connsiteY50" fmla="*/ 3596927 h 3716079"/>
              <a:gd name="connsiteX51" fmla="*/ 877800 w 1277946"/>
              <a:gd name="connsiteY51" fmla="*/ 3113029 h 3716079"/>
              <a:gd name="connsiteX52" fmla="*/ 1208363 w 1277946"/>
              <a:gd name="connsiteY52" fmla="*/ 2513918 h 3716079"/>
              <a:gd name="connsiteX53" fmla="*/ 1252889 w 1277946"/>
              <a:gd name="connsiteY53" fmla="*/ 2385451 h 3716079"/>
              <a:gd name="connsiteX54" fmla="*/ 1147771 w 1277946"/>
              <a:gd name="connsiteY54" fmla="*/ 1772147 h 3716079"/>
              <a:gd name="connsiteX55" fmla="*/ 1119956 w 1277946"/>
              <a:gd name="connsiteY55" fmla="*/ 1941690 h 3716079"/>
              <a:gd name="connsiteX56" fmla="*/ 208987 w 1277946"/>
              <a:gd name="connsiteY56" fmla="*/ 3431788 h 3716079"/>
              <a:gd name="connsiteX57" fmla="*/ 132112 w 1277946"/>
              <a:gd name="connsiteY57" fmla="*/ 3485554 h 3716079"/>
              <a:gd name="connsiteX58" fmla="*/ 59080 w 1277946"/>
              <a:gd name="connsiteY58" fmla="*/ 3570044 h 3716079"/>
              <a:gd name="connsiteX59" fmla="*/ 59081 w 1277946"/>
              <a:gd name="connsiteY59" fmla="*/ 3714781 h 371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77946" h="3716079">
                <a:moveTo>
                  <a:pt x="926596" y="481717"/>
                </a:moveTo>
                <a:lnTo>
                  <a:pt x="844032" y="0"/>
                </a:lnTo>
                <a:lnTo>
                  <a:pt x="724537" y="20481"/>
                </a:lnTo>
                <a:lnTo>
                  <a:pt x="766030" y="94549"/>
                </a:lnTo>
                <a:cubicBezTo>
                  <a:pt x="792756" y="147236"/>
                  <a:pt x="817260" y="201002"/>
                  <a:pt x="839361" y="255729"/>
                </a:cubicBezTo>
                <a:cubicBezTo>
                  <a:pt x="866268" y="309495"/>
                  <a:pt x="887409" y="365182"/>
                  <a:pt x="906628" y="421348"/>
                </a:cubicBezTo>
                <a:close/>
                <a:moveTo>
                  <a:pt x="992144" y="864153"/>
                </a:moveTo>
                <a:lnTo>
                  <a:pt x="964870" y="705024"/>
                </a:lnTo>
                <a:lnTo>
                  <a:pt x="931612" y="586008"/>
                </a:lnTo>
                <a:cubicBezTo>
                  <a:pt x="893175" y="478475"/>
                  <a:pt x="858581" y="367102"/>
                  <a:pt x="808612" y="263410"/>
                </a:cubicBezTo>
                <a:cubicBezTo>
                  <a:pt x="787472" y="209643"/>
                  <a:pt x="763928" y="157077"/>
                  <a:pt x="738284" y="105591"/>
                </a:cubicBezTo>
                <a:lnTo>
                  <a:pt x="694464" y="25636"/>
                </a:lnTo>
                <a:lnTo>
                  <a:pt x="676380" y="28735"/>
                </a:lnTo>
                <a:lnTo>
                  <a:pt x="754800" y="175079"/>
                </a:lnTo>
                <a:cubicBezTo>
                  <a:pt x="831675" y="340219"/>
                  <a:pt x="893175" y="509199"/>
                  <a:pt x="946987" y="682020"/>
                </a:cubicBezTo>
                <a:close/>
                <a:moveTo>
                  <a:pt x="954675" y="2268129"/>
                </a:moveTo>
                <a:cubicBezTo>
                  <a:pt x="1043562" y="1994496"/>
                  <a:pt x="1084402" y="1710362"/>
                  <a:pt x="1079071" y="1426978"/>
                </a:cubicBezTo>
                <a:lnTo>
                  <a:pt x="1074990" y="1347509"/>
                </a:lnTo>
                <a:lnTo>
                  <a:pt x="1058550" y="1251591"/>
                </a:lnTo>
                <a:lnTo>
                  <a:pt x="1067818" y="1344806"/>
                </a:lnTo>
                <a:cubicBezTo>
                  <a:pt x="1089206" y="1655276"/>
                  <a:pt x="1045483" y="1969053"/>
                  <a:pt x="954675" y="2268129"/>
                </a:cubicBezTo>
                <a:close/>
                <a:moveTo>
                  <a:pt x="193612" y="3408745"/>
                </a:moveTo>
                <a:cubicBezTo>
                  <a:pt x="608737" y="3132232"/>
                  <a:pt x="931613" y="2667537"/>
                  <a:pt x="1066143" y="2141394"/>
                </a:cubicBezTo>
                <a:cubicBezTo>
                  <a:pt x="1102659" y="2010818"/>
                  <a:pt x="1126683" y="1876402"/>
                  <a:pt x="1139655" y="1740546"/>
                </a:cubicBezTo>
                <a:lnTo>
                  <a:pt x="1140316" y="1728648"/>
                </a:lnTo>
                <a:lnTo>
                  <a:pt x="1099114" y="1488261"/>
                </a:lnTo>
                <a:lnTo>
                  <a:pt x="1095933" y="1622932"/>
                </a:lnTo>
                <a:cubicBezTo>
                  <a:pt x="1083441" y="1854320"/>
                  <a:pt x="1043082" y="2085707"/>
                  <a:pt x="977738" y="2314214"/>
                </a:cubicBezTo>
                <a:cubicBezTo>
                  <a:pt x="970049" y="2310374"/>
                  <a:pt x="950831" y="2306533"/>
                  <a:pt x="939300" y="2302693"/>
                </a:cubicBezTo>
                <a:cubicBezTo>
                  <a:pt x="831674" y="2609929"/>
                  <a:pt x="662550" y="2905645"/>
                  <a:pt x="428081" y="3139913"/>
                </a:cubicBezTo>
                <a:cubicBezTo>
                  <a:pt x="405019" y="3162956"/>
                  <a:pt x="381956" y="3189839"/>
                  <a:pt x="362737" y="3212882"/>
                </a:cubicBezTo>
                <a:cubicBezTo>
                  <a:pt x="339674" y="3235925"/>
                  <a:pt x="320456" y="3258967"/>
                  <a:pt x="301237" y="3282010"/>
                </a:cubicBezTo>
                <a:cubicBezTo>
                  <a:pt x="262799" y="3328096"/>
                  <a:pt x="228206" y="3370340"/>
                  <a:pt x="193612" y="3408745"/>
                </a:cubicBezTo>
                <a:close/>
                <a:moveTo>
                  <a:pt x="421836" y="3645413"/>
                </a:moveTo>
                <a:cubicBezTo>
                  <a:pt x="437691" y="3645893"/>
                  <a:pt x="464597" y="3635331"/>
                  <a:pt x="508800" y="3604608"/>
                </a:cubicBezTo>
                <a:cubicBezTo>
                  <a:pt x="539550" y="3589246"/>
                  <a:pt x="585675" y="3550842"/>
                  <a:pt x="639487" y="3504757"/>
                </a:cubicBezTo>
                <a:cubicBezTo>
                  <a:pt x="689456" y="3450990"/>
                  <a:pt x="750956" y="3389543"/>
                  <a:pt x="808612" y="3320415"/>
                </a:cubicBezTo>
                <a:cubicBezTo>
                  <a:pt x="866268" y="3247446"/>
                  <a:pt x="923925" y="3174477"/>
                  <a:pt x="973894" y="3093828"/>
                </a:cubicBezTo>
                <a:cubicBezTo>
                  <a:pt x="996956" y="3059263"/>
                  <a:pt x="1020019" y="3020858"/>
                  <a:pt x="1043081" y="2986294"/>
                </a:cubicBezTo>
                <a:cubicBezTo>
                  <a:pt x="1066144" y="2951730"/>
                  <a:pt x="1085362" y="2917167"/>
                  <a:pt x="1104581" y="2882602"/>
                </a:cubicBezTo>
                <a:cubicBezTo>
                  <a:pt x="1157432" y="2798112"/>
                  <a:pt x="1204518" y="2709061"/>
                  <a:pt x="1246019" y="2616530"/>
                </a:cubicBezTo>
                <a:lnTo>
                  <a:pt x="1277946" y="2531643"/>
                </a:lnTo>
                <a:lnTo>
                  <a:pt x="1253232" y="2387449"/>
                </a:lnTo>
                <a:lnTo>
                  <a:pt x="1208363" y="2513918"/>
                </a:lnTo>
                <a:cubicBezTo>
                  <a:pt x="1127644" y="2725143"/>
                  <a:pt x="1020019" y="2932528"/>
                  <a:pt x="881643" y="3120711"/>
                </a:cubicBezTo>
                <a:cubicBezTo>
                  <a:pt x="747112" y="3305052"/>
                  <a:pt x="585675" y="3477873"/>
                  <a:pt x="401174" y="3619970"/>
                </a:cubicBezTo>
                <a:cubicBezTo>
                  <a:pt x="401174" y="3633412"/>
                  <a:pt x="405980" y="3644933"/>
                  <a:pt x="421836" y="3645413"/>
                </a:cubicBezTo>
                <a:close/>
                <a:moveTo>
                  <a:pt x="59081" y="3714781"/>
                </a:moveTo>
                <a:cubicBezTo>
                  <a:pt x="90792" y="3710701"/>
                  <a:pt x="136917" y="3696779"/>
                  <a:pt x="201300" y="3669896"/>
                </a:cubicBezTo>
                <a:cubicBezTo>
                  <a:pt x="258956" y="3631491"/>
                  <a:pt x="366581" y="3547001"/>
                  <a:pt x="366581" y="3547001"/>
                </a:cubicBezTo>
                <a:cubicBezTo>
                  <a:pt x="401174" y="3547001"/>
                  <a:pt x="401175" y="3573884"/>
                  <a:pt x="401175" y="3596927"/>
                </a:cubicBezTo>
                <a:cubicBezTo>
                  <a:pt x="581831" y="3458671"/>
                  <a:pt x="739424" y="3293531"/>
                  <a:pt x="877800" y="3113029"/>
                </a:cubicBezTo>
                <a:cubicBezTo>
                  <a:pt x="1016175" y="2928687"/>
                  <a:pt x="1123799" y="2725144"/>
                  <a:pt x="1208363" y="2513918"/>
                </a:cubicBezTo>
                <a:lnTo>
                  <a:pt x="1252889" y="2385451"/>
                </a:lnTo>
                <a:lnTo>
                  <a:pt x="1147771" y="1772147"/>
                </a:lnTo>
                <a:lnTo>
                  <a:pt x="1119956" y="1941690"/>
                </a:lnTo>
                <a:cubicBezTo>
                  <a:pt x="993112" y="2571525"/>
                  <a:pt x="681768" y="3109189"/>
                  <a:pt x="208987" y="3431788"/>
                </a:cubicBezTo>
                <a:cubicBezTo>
                  <a:pt x="182081" y="3450990"/>
                  <a:pt x="159019" y="3466352"/>
                  <a:pt x="132112" y="3485554"/>
                </a:cubicBezTo>
                <a:cubicBezTo>
                  <a:pt x="105206" y="3520118"/>
                  <a:pt x="78299" y="3543161"/>
                  <a:pt x="59080" y="3570044"/>
                </a:cubicBezTo>
                <a:cubicBezTo>
                  <a:pt x="-1458" y="3650694"/>
                  <a:pt x="-36052" y="3727023"/>
                  <a:pt x="59081" y="37147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2AA06DF-A9B6-406A-A15E-AEE6F2BA22B6}"/>
              </a:ext>
            </a:extLst>
          </p:cNvPr>
          <p:cNvSpPr>
            <a:spLocks/>
          </p:cNvSpPr>
          <p:nvPr userDrawn="1"/>
        </p:nvSpPr>
        <p:spPr bwMode="auto">
          <a:xfrm rot="2155967" flipV="1">
            <a:off x="9511052" y="609713"/>
            <a:ext cx="2784591" cy="1281138"/>
          </a:xfrm>
          <a:custGeom>
            <a:avLst/>
            <a:gdLst>
              <a:gd name="connsiteX0" fmla="*/ 213022 w 2784591"/>
              <a:gd name="connsiteY0" fmla="*/ 412659 h 1281138"/>
              <a:gd name="connsiteX1" fmla="*/ 982437 w 2784591"/>
              <a:gd name="connsiteY1" fmla="*/ 450906 h 1281138"/>
              <a:gd name="connsiteX2" fmla="*/ 1231252 w 2784591"/>
              <a:gd name="connsiteY2" fmla="*/ 492977 h 1281138"/>
              <a:gd name="connsiteX3" fmla="*/ 2188237 w 2784591"/>
              <a:gd name="connsiteY3" fmla="*/ 944287 h 1281138"/>
              <a:gd name="connsiteX4" fmla="*/ 2471250 w 2784591"/>
              <a:gd name="connsiteY4" fmla="*/ 1220873 h 1281138"/>
              <a:gd name="connsiteX5" fmla="*/ 2519548 w 2784591"/>
              <a:gd name="connsiteY5" fmla="*/ 1281138 h 1281138"/>
              <a:gd name="connsiteX6" fmla="*/ 2784591 w 2784591"/>
              <a:gd name="connsiteY6" fmla="*/ 915436 h 1281138"/>
              <a:gd name="connsiteX7" fmla="*/ 2667207 w 2784591"/>
              <a:gd name="connsiteY7" fmla="*/ 788611 h 1281138"/>
              <a:gd name="connsiteX8" fmla="*/ 2502127 w 2784591"/>
              <a:gd name="connsiteY8" fmla="*/ 638314 h 1281138"/>
              <a:gd name="connsiteX9" fmla="*/ 1407338 w 2784591"/>
              <a:gd name="connsiteY9" fmla="*/ 87563 h 1281138"/>
              <a:gd name="connsiteX10" fmla="*/ 320204 w 2784591"/>
              <a:gd name="connsiteY10" fmla="*/ 18720 h 1281138"/>
              <a:gd name="connsiteX11" fmla="*/ 17797 w 2784591"/>
              <a:gd name="connsiteY11" fmla="*/ 152583 h 1281138"/>
              <a:gd name="connsiteX12" fmla="*/ 197710 w 2784591"/>
              <a:gd name="connsiteY12" fmla="*/ 202304 h 1281138"/>
              <a:gd name="connsiteX13" fmla="*/ 347000 w 2784591"/>
              <a:gd name="connsiteY13" fmla="*/ 213778 h 1281138"/>
              <a:gd name="connsiteX14" fmla="*/ 534569 w 2784591"/>
              <a:gd name="connsiteY14" fmla="*/ 232901 h 1281138"/>
              <a:gd name="connsiteX15" fmla="*/ 534568 w 2784591"/>
              <a:gd name="connsiteY15" fmla="*/ 271147 h 1281138"/>
              <a:gd name="connsiteX16" fmla="*/ 369967 w 2784591"/>
              <a:gd name="connsiteY16" fmla="*/ 271147 h 1281138"/>
              <a:gd name="connsiteX17" fmla="*/ 266613 w 2784591"/>
              <a:gd name="connsiteY17" fmla="*/ 286446 h 1281138"/>
              <a:gd name="connsiteX18" fmla="*/ 197710 w 2784591"/>
              <a:gd name="connsiteY18" fmla="*/ 324692 h 1281138"/>
              <a:gd name="connsiteX19" fmla="*/ 213022 w 2784591"/>
              <a:gd name="connsiteY19" fmla="*/ 412659 h 128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84591" h="1281138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6723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750981F-385D-40D8-92F0-686038317CEB}"/>
              </a:ext>
            </a:extLst>
          </p:cNvPr>
          <p:cNvSpPr>
            <a:spLocks/>
          </p:cNvSpPr>
          <p:nvPr userDrawn="1"/>
        </p:nvSpPr>
        <p:spPr bwMode="auto">
          <a:xfrm rot="2490608" flipH="1" flipV="1">
            <a:off x="9923950" y="4718750"/>
            <a:ext cx="1477159" cy="2946480"/>
          </a:xfrm>
          <a:custGeom>
            <a:avLst/>
            <a:gdLst>
              <a:gd name="connsiteX0" fmla="*/ 950749 w 1477159"/>
              <a:gd name="connsiteY0" fmla="*/ 1504486 h 2946480"/>
              <a:gd name="connsiteX1" fmla="*/ 1050274 w 1477159"/>
              <a:gd name="connsiteY1" fmla="*/ 452706 h 2946480"/>
              <a:gd name="connsiteX2" fmla="*/ 1033941 w 1477159"/>
              <a:gd name="connsiteY2" fmla="*/ 322442 h 2946480"/>
              <a:gd name="connsiteX3" fmla="*/ 1043529 w 1477159"/>
              <a:gd name="connsiteY3" fmla="*/ 313956 h 2946480"/>
              <a:gd name="connsiteX4" fmla="*/ 1046312 w 1477159"/>
              <a:gd name="connsiteY4" fmla="*/ 329211 h 2946480"/>
              <a:gd name="connsiteX5" fmla="*/ 950749 w 1477159"/>
              <a:gd name="connsiteY5" fmla="*/ 1504486 h 2946480"/>
              <a:gd name="connsiteX6" fmla="*/ 343355 w 1477159"/>
              <a:gd name="connsiteY6" fmla="*/ 2528606 h 2946480"/>
              <a:gd name="connsiteX7" fmla="*/ 192816 w 1477159"/>
              <a:gd name="connsiteY7" fmla="*/ 2640410 h 2946480"/>
              <a:gd name="connsiteX8" fmla="*/ 299999 w 1477159"/>
              <a:gd name="connsiteY8" fmla="*/ 2514196 h 2946480"/>
              <a:gd name="connsiteX9" fmla="*/ 361246 w 1477159"/>
              <a:gd name="connsiteY9" fmla="*/ 2445353 h 2946480"/>
              <a:gd name="connsiteX10" fmla="*/ 426321 w 1477159"/>
              <a:gd name="connsiteY10" fmla="*/ 2372684 h 2946480"/>
              <a:gd name="connsiteX11" fmla="*/ 935436 w 1477159"/>
              <a:gd name="connsiteY11" fmla="*/ 1538909 h 2946480"/>
              <a:gd name="connsiteX12" fmla="*/ 973716 w 1477159"/>
              <a:gd name="connsiteY12" fmla="*/ 1550383 h 2946480"/>
              <a:gd name="connsiteX13" fmla="*/ 1071372 w 1477159"/>
              <a:gd name="connsiteY13" fmla="*/ 344675 h 2946480"/>
              <a:gd name="connsiteX14" fmla="*/ 1063276 w 1477159"/>
              <a:gd name="connsiteY14" fmla="*/ 296479 h 2946480"/>
              <a:gd name="connsiteX15" fmla="*/ 1105572 w 1477159"/>
              <a:gd name="connsiteY15" fmla="*/ 259045 h 2946480"/>
              <a:gd name="connsiteX16" fmla="*/ 1124142 w 1477159"/>
              <a:gd name="connsiteY16" fmla="*/ 368384 h 2946480"/>
              <a:gd name="connsiteX17" fmla="*/ 1142145 w 1477159"/>
              <a:gd name="connsiteY17" fmla="*/ 571271 h 2946480"/>
              <a:gd name="connsiteX18" fmla="*/ 1061759 w 1477159"/>
              <a:gd name="connsiteY18" fmla="*/ 1378273 h 2946480"/>
              <a:gd name="connsiteX19" fmla="*/ 343355 w 1477159"/>
              <a:gd name="connsiteY19" fmla="*/ 2528606 h 2946480"/>
              <a:gd name="connsiteX20" fmla="*/ 636857 w 1477159"/>
              <a:gd name="connsiteY20" fmla="*/ 2736026 h 2946480"/>
              <a:gd name="connsiteX21" fmla="*/ 506708 w 1477159"/>
              <a:gd name="connsiteY21" fmla="*/ 2835467 h 2946480"/>
              <a:gd name="connsiteX22" fmla="*/ 399526 w 1477159"/>
              <a:gd name="connsiteY22" fmla="*/ 2850766 h 2946480"/>
              <a:gd name="connsiteX23" fmla="*/ 878017 w 1477159"/>
              <a:gd name="connsiteY23" fmla="*/ 2353560 h 2946480"/>
              <a:gd name="connsiteX24" fmla="*/ 1203392 w 1477159"/>
              <a:gd name="connsiteY24" fmla="*/ 1749265 h 2946480"/>
              <a:gd name="connsiteX25" fmla="*/ 1352681 w 1477159"/>
              <a:gd name="connsiteY25" fmla="*/ 93188 h 2946480"/>
              <a:gd name="connsiteX26" fmla="*/ 1203392 w 1477159"/>
              <a:gd name="connsiteY26" fmla="*/ 1749265 h 2946480"/>
              <a:gd name="connsiteX27" fmla="*/ 874190 w 1477159"/>
              <a:gd name="connsiteY27" fmla="*/ 2345912 h 2946480"/>
              <a:gd name="connsiteX28" fmla="*/ 399525 w 1477159"/>
              <a:gd name="connsiteY28" fmla="*/ 2827818 h 2946480"/>
              <a:gd name="connsiteX29" fmla="*/ 365074 w 1477159"/>
              <a:gd name="connsiteY29" fmla="*/ 2778098 h 2946480"/>
              <a:gd name="connsiteX30" fmla="*/ 200473 w 1477159"/>
              <a:gd name="connsiteY30" fmla="*/ 2900487 h 2946480"/>
              <a:gd name="connsiteX31" fmla="*/ 58839 w 1477159"/>
              <a:gd name="connsiteY31" fmla="*/ 2801045 h 2946480"/>
              <a:gd name="connsiteX32" fmla="*/ 131570 w 1477159"/>
              <a:gd name="connsiteY32" fmla="*/ 2716903 h 2946480"/>
              <a:gd name="connsiteX33" fmla="*/ 208128 w 1477159"/>
              <a:gd name="connsiteY33" fmla="*/ 2663358 h 2946480"/>
              <a:gd name="connsiteX34" fmla="*/ 1115349 w 1477159"/>
              <a:gd name="connsiteY34" fmla="*/ 1179391 h 2946480"/>
              <a:gd name="connsiteX35" fmla="*/ 1145973 w 1477159"/>
              <a:gd name="connsiteY35" fmla="*/ 471829 h 2946480"/>
              <a:gd name="connsiteX36" fmla="*/ 1123005 w 1477159"/>
              <a:gd name="connsiteY36" fmla="*/ 288246 h 2946480"/>
              <a:gd name="connsiteX37" fmla="*/ 1114863 w 1477159"/>
              <a:gd name="connsiteY37" fmla="*/ 250823 h 2946480"/>
              <a:gd name="connsiteX38" fmla="*/ 1398265 w 1477159"/>
              <a:gd name="connsiteY38" fmla="*/ 0 h 2946480"/>
              <a:gd name="connsiteX39" fmla="*/ 1406152 w 1477159"/>
              <a:gd name="connsiteY39" fmla="*/ 33009 h 2946480"/>
              <a:gd name="connsiteX40" fmla="*/ 1467519 w 1477159"/>
              <a:gd name="connsiteY40" fmla="*/ 957561 h 2946480"/>
              <a:gd name="connsiteX41" fmla="*/ 1100038 w 1477159"/>
              <a:gd name="connsiteY41" fmla="*/ 2116432 h 2946480"/>
              <a:gd name="connsiteX42" fmla="*/ 1038791 w 1477159"/>
              <a:gd name="connsiteY42" fmla="*/ 2219698 h 2946480"/>
              <a:gd name="connsiteX43" fmla="*/ 969888 w 1477159"/>
              <a:gd name="connsiteY43" fmla="*/ 2326788 h 2946480"/>
              <a:gd name="connsiteX44" fmla="*/ 805287 w 1477159"/>
              <a:gd name="connsiteY44" fmla="*/ 2552443 h 2946480"/>
              <a:gd name="connsiteX45" fmla="*/ 636857 w 1477159"/>
              <a:gd name="connsiteY45" fmla="*/ 2736026 h 294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477159" h="2946480">
                <a:moveTo>
                  <a:pt x="950749" y="1504486"/>
                </a:moveTo>
                <a:cubicBezTo>
                  <a:pt x="1054103" y="1164092"/>
                  <a:pt x="1096209" y="804574"/>
                  <a:pt x="1050274" y="452706"/>
                </a:cubicBezTo>
                <a:lnTo>
                  <a:pt x="1033941" y="322442"/>
                </a:lnTo>
                <a:lnTo>
                  <a:pt x="1043529" y="313956"/>
                </a:lnTo>
                <a:lnTo>
                  <a:pt x="1046312" y="329211"/>
                </a:lnTo>
                <a:cubicBezTo>
                  <a:pt x="1104822" y="720970"/>
                  <a:pt x="1074677" y="1122977"/>
                  <a:pt x="950749" y="1504486"/>
                </a:cubicBezTo>
                <a:close/>
                <a:moveTo>
                  <a:pt x="343355" y="2528606"/>
                </a:moveTo>
                <a:cubicBezTo>
                  <a:pt x="294735" y="2568638"/>
                  <a:pt x="244493" y="2605988"/>
                  <a:pt x="192816" y="2640410"/>
                </a:cubicBezTo>
                <a:cubicBezTo>
                  <a:pt x="227268" y="2602163"/>
                  <a:pt x="261719" y="2560092"/>
                  <a:pt x="299999" y="2514196"/>
                </a:cubicBezTo>
                <a:cubicBezTo>
                  <a:pt x="319138" y="2491248"/>
                  <a:pt x="338278" y="2468301"/>
                  <a:pt x="361246" y="2445353"/>
                </a:cubicBezTo>
                <a:cubicBezTo>
                  <a:pt x="380386" y="2422404"/>
                  <a:pt x="403353" y="2395632"/>
                  <a:pt x="426321" y="2372684"/>
                </a:cubicBezTo>
                <a:cubicBezTo>
                  <a:pt x="659825" y="2139380"/>
                  <a:pt x="828254" y="1844881"/>
                  <a:pt x="935436" y="1538909"/>
                </a:cubicBezTo>
                <a:cubicBezTo>
                  <a:pt x="946920" y="1542733"/>
                  <a:pt x="966060" y="1546558"/>
                  <a:pt x="973716" y="1550383"/>
                </a:cubicBezTo>
                <a:cubicBezTo>
                  <a:pt x="1087596" y="1152140"/>
                  <a:pt x="1125278" y="745113"/>
                  <a:pt x="1071372" y="344675"/>
                </a:cubicBezTo>
                <a:lnTo>
                  <a:pt x="1063276" y="296479"/>
                </a:lnTo>
                <a:lnTo>
                  <a:pt x="1105572" y="259045"/>
                </a:lnTo>
                <a:lnTo>
                  <a:pt x="1124142" y="368384"/>
                </a:lnTo>
                <a:cubicBezTo>
                  <a:pt x="1133053" y="435734"/>
                  <a:pt x="1139274" y="503383"/>
                  <a:pt x="1142145" y="571271"/>
                </a:cubicBezTo>
                <a:cubicBezTo>
                  <a:pt x="1157457" y="842821"/>
                  <a:pt x="1134489" y="1118196"/>
                  <a:pt x="1061759" y="1378273"/>
                </a:cubicBezTo>
                <a:cubicBezTo>
                  <a:pt x="944527" y="1836754"/>
                  <a:pt x="683690" y="2248382"/>
                  <a:pt x="343355" y="2528606"/>
                </a:cubicBezTo>
                <a:close/>
                <a:moveTo>
                  <a:pt x="636857" y="2736026"/>
                </a:moveTo>
                <a:cubicBezTo>
                  <a:pt x="583266" y="2781922"/>
                  <a:pt x="537331" y="2820169"/>
                  <a:pt x="506708" y="2835467"/>
                </a:cubicBezTo>
                <a:cubicBezTo>
                  <a:pt x="418665" y="2896662"/>
                  <a:pt x="399525" y="2877538"/>
                  <a:pt x="399526" y="2850766"/>
                </a:cubicBezTo>
                <a:cubicBezTo>
                  <a:pt x="583266" y="2709253"/>
                  <a:pt x="744040" y="2537144"/>
                  <a:pt x="878017" y="2353560"/>
                </a:cubicBezTo>
                <a:cubicBezTo>
                  <a:pt x="1015823" y="2166153"/>
                  <a:pt x="1123005" y="1959621"/>
                  <a:pt x="1203392" y="1749265"/>
                </a:cubicBezTo>
                <a:cubicBezTo>
                  <a:pt x="1410100" y="1229111"/>
                  <a:pt x="1459863" y="647764"/>
                  <a:pt x="1352681" y="93188"/>
                </a:cubicBezTo>
                <a:cubicBezTo>
                  <a:pt x="1452208" y="636289"/>
                  <a:pt x="1410100" y="1217638"/>
                  <a:pt x="1203392" y="1749265"/>
                </a:cubicBezTo>
                <a:cubicBezTo>
                  <a:pt x="1119177" y="1959621"/>
                  <a:pt x="1011995" y="2162327"/>
                  <a:pt x="874190" y="2345912"/>
                </a:cubicBezTo>
                <a:cubicBezTo>
                  <a:pt x="736384" y="2525670"/>
                  <a:pt x="579438" y="2690130"/>
                  <a:pt x="399525" y="2827818"/>
                </a:cubicBezTo>
                <a:cubicBezTo>
                  <a:pt x="399525" y="2804870"/>
                  <a:pt x="399525" y="2778097"/>
                  <a:pt x="365074" y="2778098"/>
                </a:cubicBezTo>
                <a:cubicBezTo>
                  <a:pt x="365074" y="2778098"/>
                  <a:pt x="257892" y="2862240"/>
                  <a:pt x="200473" y="2900487"/>
                </a:cubicBezTo>
                <a:cubicBezTo>
                  <a:pt x="-56000" y="3007577"/>
                  <a:pt x="-21548" y="2908136"/>
                  <a:pt x="58839" y="2801045"/>
                </a:cubicBezTo>
                <a:cubicBezTo>
                  <a:pt x="77979" y="2774273"/>
                  <a:pt x="104774" y="2751325"/>
                  <a:pt x="131570" y="2716903"/>
                </a:cubicBezTo>
                <a:cubicBezTo>
                  <a:pt x="158365" y="2697780"/>
                  <a:pt x="181333" y="2682481"/>
                  <a:pt x="208128" y="2663358"/>
                </a:cubicBezTo>
                <a:cubicBezTo>
                  <a:pt x="678965" y="2342087"/>
                  <a:pt x="989027" y="1806635"/>
                  <a:pt x="1115349" y="1179391"/>
                </a:cubicBezTo>
                <a:cubicBezTo>
                  <a:pt x="1161285" y="957560"/>
                  <a:pt x="1172769" y="712782"/>
                  <a:pt x="1145973" y="471829"/>
                </a:cubicBezTo>
                <a:cubicBezTo>
                  <a:pt x="1138317" y="410634"/>
                  <a:pt x="1134489" y="349440"/>
                  <a:pt x="1123005" y="288246"/>
                </a:cubicBezTo>
                <a:lnTo>
                  <a:pt x="1114863" y="250823"/>
                </a:lnTo>
                <a:lnTo>
                  <a:pt x="1398265" y="0"/>
                </a:lnTo>
                <a:lnTo>
                  <a:pt x="1406152" y="33009"/>
                </a:lnTo>
                <a:cubicBezTo>
                  <a:pt x="1465366" y="329361"/>
                  <a:pt x="1493358" y="647763"/>
                  <a:pt x="1467519" y="957561"/>
                </a:cubicBezTo>
                <a:cubicBezTo>
                  <a:pt x="1429240" y="1370624"/>
                  <a:pt x="1310574" y="1779862"/>
                  <a:pt x="1100038" y="2116432"/>
                </a:cubicBezTo>
                <a:cubicBezTo>
                  <a:pt x="1080898" y="2150854"/>
                  <a:pt x="1061758" y="2185275"/>
                  <a:pt x="1038791" y="2219698"/>
                </a:cubicBezTo>
                <a:cubicBezTo>
                  <a:pt x="1015823" y="2254120"/>
                  <a:pt x="992855" y="2292366"/>
                  <a:pt x="969888" y="2326788"/>
                </a:cubicBezTo>
                <a:cubicBezTo>
                  <a:pt x="920125" y="2407106"/>
                  <a:pt x="862705" y="2479775"/>
                  <a:pt x="805287" y="2552443"/>
                </a:cubicBezTo>
                <a:cubicBezTo>
                  <a:pt x="747868" y="2621286"/>
                  <a:pt x="686620" y="2682481"/>
                  <a:pt x="636857" y="273602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5A8599D-EEEA-48CB-B4F1-0AFCCEA141B5}"/>
              </a:ext>
            </a:extLst>
          </p:cNvPr>
          <p:cNvSpPr>
            <a:spLocks/>
          </p:cNvSpPr>
          <p:nvPr userDrawn="1"/>
        </p:nvSpPr>
        <p:spPr bwMode="auto">
          <a:xfrm rot="18253177" flipV="1">
            <a:off x="203882" y="5202712"/>
            <a:ext cx="806375" cy="2009605"/>
          </a:xfrm>
          <a:custGeom>
            <a:avLst/>
            <a:gdLst>
              <a:gd name="connsiteX0" fmla="*/ 370549 w 806375"/>
              <a:gd name="connsiteY0" fmla="*/ 1716991 h 2009605"/>
              <a:gd name="connsiteX1" fmla="*/ 367206 w 806375"/>
              <a:gd name="connsiteY1" fmla="*/ 1651916 h 2009605"/>
              <a:gd name="connsiteX2" fmla="*/ 313559 w 806375"/>
              <a:gd name="connsiteY2" fmla="*/ 1292695 h 2009605"/>
              <a:gd name="connsiteX3" fmla="*/ 219323 w 806375"/>
              <a:gd name="connsiteY3" fmla="*/ 936544 h 2009605"/>
              <a:gd name="connsiteX4" fmla="*/ 88213 w 806375"/>
              <a:gd name="connsiteY4" fmla="*/ 592674 h 2009605"/>
              <a:gd name="connsiteX5" fmla="*/ 13247 w 806375"/>
              <a:gd name="connsiteY5" fmla="*/ 424449 h 2009605"/>
              <a:gd name="connsiteX6" fmla="*/ 12342 w 806375"/>
              <a:gd name="connsiteY6" fmla="*/ 422798 h 2009605"/>
              <a:gd name="connsiteX7" fmla="*/ 0 w 806375"/>
              <a:gd name="connsiteY7" fmla="*/ 440946 h 2009605"/>
              <a:gd name="connsiteX8" fmla="*/ 30852 w 806375"/>
              <a:gd name="connsiteY8" fmla="*/ 498520 h 2009605"/>
              <a:gd name="connsiteX9" fmla="*/ 235712 w 806375"/>
              <a:gd name="connsiteY9" fmla="*/ 1038887 h 2009605"/>
              <a:gd name="connsiteX10" fmla="*/ 350434 w 806375"/>
              <a:gd name="connsiteY10" fmla="*/ 1603815 h 2009605"/>
              <a:gd name="connsiteX11" fmla="*/ 357671 w 806375"/>
              <a:gd name="connsiteY11" fmla="*/ 1708233 h 2009605"/>
              <a:gd name="connsiteX12" fmla="*/ 800801 w 806375"/>
              <a:gd name="connsiteY12" fmla="*/ 2009605 h 2009605"/>
              <a:gd name="connsiteX13" fmla="*/ 806375 w 806375"/>
              <a:gd name="connsiteY13" fmla="*/ 1810739 h 2009605"/>
              <a:gd name="connsiteX14" fmla="*/ 657723 w 806375"/>
              <a:gd name="connsiteY14" fmla="*/ 846483 h 2009605"/>
              <a:gd name="connsiteX15" fmla="*/ 408819 w 806375"/>
              <a:gd name="connsiteY15" fmla="*/ 200576 h 2009605"/>
              <a:gd name="connsiteX16" fmla="*/ 299887 w 806375"/>
              <a:gd name="connsiteY16" fmla="*/ 0 h 2009605"/>
              <a:gd name="connsiteX17" fmla="*/ 32164 w 806375"/>
              <a:gd name="connsiteY17" fmla="*/ 393653 h 2009605"/>
              <a:gd name="connsiteX18" fmla="*/ 42824 w 806375"/>
              <a:gd name="connsiteY18" fmla="*/ 412680 h 2009605"/>
              <a:gd name="connsiteX19" fmla="*/ 120990 w 806375"/>
              <a:gd name="connsiteY19" fmla="*/ 584487 h 2009605"/>
              <a:gd name="connsiteX20" fmla="*/ 252101 w 806375"/>
              <a:gd name="connsiteY20" fmla="*/ 940638 h 2009605"/>
              <a:gd name="connsiteX21" fmla="*/ 342239 w 806375"/>
              <a:gd name="connsiteY21" fmla="*/ 1304976 h 2009605"/>
              <a:gd name="connsiteX22" fmla="*/ 391790 w 806375"/>
              <a:gd name="connsiteY22" fmla="*/ 1672257 h 2009605"/>
              <a:gd name="connsiteX23" fmla="*/ 392223 w 806375"/>
              <a:gd name="connsiteY23" fmla="*/ 1731732 h 2009605"/>
              <a:gd name="connsiteX24" fmla="*/ 449576 w 806375"/>
              <a:gd name="connsiteY24" fmla="*/ 1770737 h 2009605"/>
              <a:gd name="connsiteX25" fmla="*/ 448766 w 806375"/>
              <a:gd name="connsiteY25" fmla="*/ 1730720 h 2009605"/>
              <a:gd name="connsiteX26" fmla="*/ 284878 w 806375"/>
              <a:gd name="connsiteY26" fmla="*/ 875139 h 2009605"/>
              <a:gd name="connsiteX27" fmla="*/ 387309 w 806375"/>
              <a:gd name="connsiteY27" fmla="*/ 1239477 h 2009605"/>
              <a:gd name="connsiteX28" fmla="*/ 428280 w 806375"/>
              <a:gd name="connsiteY28" fmla="*/ 1427787 h 2009605"/>
              <a:gd name="connsiteX29" fmla="*/ 452864 w 806375"/>
              <a:gd name="connsiteY29" fmla="*/ 1624284 h 2009605"/>
              <a:gd name="connsiteX30" fmla="*/ 464072 w 806375"/>
              <a:gd name="connsiteY30" fmla="*/ 1780596 h 2009605"/>
              <a:gd name="connsiteX31" fmla="*/ 724957 w 806375"/>
              <a:gd name="connsiteY31" fmla="*/ 1958024 h 2009605"/>
              <a:gd name="connsiteX32" fmla="*/ 728704 w 806375"/>
              <a:gd name="connsiteY32" fmla="*/ 1885280 h 2009605"/>
              <a:gd name="connsiteX33" fmla="*/ 674112 w 806375"/>
              <a:gd name="connsiteY33" fmla="*/ 1219009 h 2009605"/>
              <a:gd name="connsiteX34" fmla="*/ 732305 w 806375"/>
              <a:gd name="connsiteY34" fmla="*/ 1893916 h 2009605"/>
              <a:gd name="connsiteX35" fmla="*/ 728723 w 806375"/>
              <a:gd name="connsiteY35" fmla="*/ 1960586 h 200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06375" h="2009605">
                <a:moveTo>
                  <a:pt x="370549" y="1716991"/>
                </a:moveTo>
                <a:lnTo>
                  <a:pt x="367206" y="1651916"/>
                </a:lnTo>
                <a:cubicBezTo>
                  <a:pt x="357091" y="1531408"/>
                  <a:pt x="339166" y="1411412"/>
                  <a:pt x="313559" y="1292695"/>
                </a:cubicBezTo>
                <a:cubicBezTo>
                  <a:pt x="288976" y="1178072"/>
                  <a:pt x="252101" y="1055261"/>
                  <a:pt x="219323" y="936544"/>
                </a:cubicBezTo>
                <a:cubicBezTo>
                  <a:pt x="178351" y="821921"/>
                  <a:pt x="141476" y="703204"/>
                  <a:pt x="88213" y="592674"/>
                </a:cubicBezTo>
                <a:cubicBezTo>
                  <a:pt x="65679" y="535362"/>
                  <a:pt x="40583" y="479330"/>
                  <a:pt x="13247" y="424449"/>
                </a:cubicBezTo>
                <a:lnTo>
                  <a:pt x="12342" y="422798"/>
                </a:lnTo>
                <a:lnTo>
                  <a:pt x="0" y="440946"/>
                </a:lnTo>
                <a:lnTo>
                  <a:pt x="30852" y="498520"/>
                </a:lnTo>
                <a:cubicBezTo>
                  <a:pt x="112796" y="674548"/>
                  <a:pt x="178351" y="854670"/>
                  <a:pt x="235712" y="1038887"/>
                </a:cubicBezTo>
                <a:cubicBezTo>
                  <a:pt x="284878" y="1227196"/>
                  <a:pt x="334045" y="1411412"/>
                  <a:pt x="350434" y="1603815"/>
                </a:cubicBezTo>
                <a:lnTo>
                  <a:pt x="357671" y="1708233"/>
                </a:lnTo>
                <a:close/>
                <a:moveTo>
                  <a:pt x="800801" y="2009605"/>
                </a:moveTo>
                <a:lnTo>
                  <a:pt x="806375" y="1810739"/>
                </a:lnTo>
                <a:cubicBezTo>
                  <a:pt x="798308" y="1476655"/>
                  <a:pt x="740692" y="1144299"/>
                  <a:pt x="657723" y="846483"/>
                </a:cubicBezTo>
                <a:cubicBezTo>
                  <a:pt x="593192" y="625424"/>
                  <a:pt x="512529" y="408970"/>
                  <a:pt x="408819" y="200576"/>
                </a:cubicBezTo>
                <a:lnTo>
                  <a:pt x="299887" y="0"/>
                </a:lnTo>
                <a:lnTo>
                  <a:pt x="32164" y="393653"/>
                </a:lnTo>
                <a:lnTo>
                  <a:pt x="42824" y="412680"/>
                </a:lnTo>
                <a:cubicBezTo>
                  <a:pt x="71312" y="468840"/>
                  <a:pt x="97431" y="526152"/>
                  <a:pt x="120990" y="584487"/>
                </a:cubicBezTo>
                <a:cubicBezTo>
                  <a:pt x="178351" y="699111"/>
                  <a:pt x="211129" y="821921"/>
                  <a:pt x="252101" y="940638"/>
                </a:cubicBezTo>
                <a:cubicBezTo>
                  <a:pt x="284879" y="1059355"/>
                  <a:pt x="321753" y="1182165"/>
                  <a:pt x="342239" y="1304976"/>
                </a:cubicBezTo>
                <a:cubicBezTo>
                  <a:pt x="366822" y="1426763"/>
                  <a:pt x="383211" y="1549318"/>
                  <a:pt x="391790" y="1672257"/>
                </a:cubicBezTo>
                <a:lnTo>
                  <a:pt x="392223" y="1731732"/>
                </a:lnTo>
                <a:lnTo>
                  <a:pt x="449576" y="1770737"/>
                </a:lnTo>
                <a:lnTo>
                  <a:pt x="448766" y="1730720"/>
                </a:lnTo>
                <a:cubicBezTo>
                  <a:pt x="436475" y="1440068"/>
                  <a:pt x="366823" y="1153510"/>
                  <a:pt x="284878" y="875139"/>
                </a:cubicBezTo>
                <a:cubicBezTo>
                  <a:pt x="325850" y="989762"/>
                  <a:pt x="350434" y="1116667"/>
                  <a:pt x="387309" y="1239477"/>
                </a:cubicBezTo>
                <a:cubicBezTo>
                  <a:pt x="399600" y="1300883"/>
                  <a:pt x="415989" y="1366382"/>
                  <a:pt x="428280" y="1427787"/>
                </a:cubicBezTo>
                <a:cubicBezTo>
                  <a:pt x="440572" y="1493286"/>
                  <a:pt x="444669" y="1558785"/>
                  <a:pt x="452864" y="1624284"/>
                </a:cubicBezTo>
                <a:lnTo>
                  <a:pt x="464072" y="1780596"/>
                </a:lnTo>
                <a:lnTo>
                  <a:pt x="724957" y="1958024"/>
                </a:lnTo>
                <a:lnTo>
                  <a:pt x="728704" y="1885280"/>
                </a:lnTo>
                <a:cubicBezTo>
                  <a:pt x="732689" y="1660743"/>
                  <a:pt x="714060" y="1436998"/>
                  <a:pt x="674112" y="1219009"/>
                </a:cubicBezTo>
                <a:cubicBezTo>
                  <a:pt x="717133" y="1441603"/>
                  <a:pt x="736530" y="1668227"/>
                  <a:pt x="732305" y="1893916"/>
                </a:cubicBezTo>
                <a:lnTo>
                  <a:pt x="728723" y="196058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2409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20523D6-4396-46F0-A6B4-204FFA06DE05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9641E84-2376-40C8-8650-FC3228B6E0B4}"/>
              </a:ext>
            </a:extLst>
          </p:cNvPr>
          <p:cNvSpPr>
            <a:spLocks/>
          </p:cNvSpPr>
          <p:nvPr userDrawn="1"/>
        </p:nvSpPr>
        <p:spPr bwMode="auto">
          <a:xfrm rot="15448007">
            <a:off x="10282841" y="804255"/>
            <a:ext cx="2929765" cy="1598275"/>
          </a:xfrm>
          <a:custGeom>
            <a:avLst/>
            <a:gdLst>
              <a:gd name="connsiteX0" fmla="*/ 2929765 w 2929765"/>
              <a:gd name="connsiteY0" fmla="*/ 1598275 h 1598275"/>
              <a:gd name="connsiteX1" fmla="*/ 2512222 w 2929765"/>
              <a:gd name="connsiteY1" fmla="*/ 1505453 h 1598275"/>
              <a:gd name="connsiteX2" fmla="*/ 2510439 w 2929765"/>
              <a:gd name="connsiteY2" fmla="*/ 1501534 h 1598275"/>
              <a:gd name="connsiteX3" fmla="*/ 2250036 w 2929765"/>
              <a:gd name="connsiteY3" fmla="*/ 1112452 h 1598275"/>
              <a:gd name="connsiteX4" fmla="*/ 2239880 w 2929765"/>
              <a:gd name="connsiteY4" fmla="*/ 1125982 h 1598275"/>
              <a:gd name="connsiteX5" fmla="*/ 2412953 w 2929765"/>
              <a:gd name="connsiteY5" fmla="*/ 1377971 h 1598275"/>
              <a:gd name="connsiteX6" fmla="*/ 2478741 w 2929765"/>
              <a:gd name="connsiteY6" fmla="*/ 1498010 h 1598275"/>
              <a:gd name="connsiteX7" fmla="*/ 2458207 w 2929765"/>
              <a:gd name="connsiteY7" fmla="*/ 1493446 h 1598275"/>
              <a:gd name="connsiteX8" fmla="*/ 2389362 w 2929765"/>
              <a:gd name="connsiteY8" fmla="*/ 1364969 h 1598275"/>
              <a:gd name="connsiteX9" fmla="*/ 1935203 w 2929765"/>
              <a:gd name="connsiteY9" fmla="*/ 835096 h 1598275"/>
              <a:gd name="connsiteX10" fmla="*/ 1088879 w 2929765"/>
              <a:gd name="connsiteY10" fmla="*/ 435973 h 1598275"/>
              <a:gd name="connsiteX11" fmla="*/ 868834 w 2929765"/>
              <a:gd name="connsiteY11" fmla="*/ 398766 h 1598275"/>
              <a:gd name="connsiteX12" fmla="*/ 188389 w 2929765"/>
              <a:gd name="connsiteY12" fmla="*/ 364943 h 1598275"/>
              <a:gd name="connsiteX13" fmla="*/ 174848 w 2929765"/>
              <a:gd name="connsiteY13" fmla="*/ 287148 h 1598275"/>
              <a:gd name="connsiteX14" fmla="*/ 235784 w 2929765"/>
              <a:gd name="connsiteY14" fmla="*/ 253324 h 1598275"/>
              <a:gd name="connsiteX15" fmla="*/ 327187 w 2929765"/>
              <a:gd name="connsiteY15" fmla="*/ 239793 h 1598275"/>
              <a:gd name="connsiteX16" fmla="*/ 472755 w 2929765"/>
              <a:gd name="connsiteY16" fmla="*/ 239793 h 1598275"/>
              <a:gd name="connsiteX17" fmla="*/ 472755 w 2929765"/>
              <a:gd name="connsiteY17" fmla="*/ 205969 h 1598275"/>
              <a:gd name="connsiteX18" fmla="*/ 306875 w 2929765"/>
              <a:gd name="connsiteY18" fmla="*/ 189058 h 1598275"/>
              <a:gd name="connsiteX19" fmla="*/ 174848 w 2929765"/>
              <a:gd name="connsiteY19" fmla="*/ 178910 h 1598275"/>
              <a:gd name="connsiteX20" fmla="*/ 15739 w 2929765"/>
              <a:gd name="connsiteY20" fmla="*/ 134940 h 1598275"/>
              <a:gd name="connsiteX21" fmla="*/ 283178 w 2929765"/>
              <a:gd name="connsiteY21" fmla="*/ 16555 h 1598275"/>
              <a:gd name="connsiteX22" fmla="*/ 1244602 w 2929765"/>
              <a:gd name="connsiteY22" fmla="*/ 77439 h 1598275"/>
              <a:gd name="connsiteX23" fmla="*/ 2212797 w 2929765"/>
              <a:gd name="connsiteY23" fmla="*/ 564504 h 1598275"/>
              <a:gd name="connsiteX24" fmla="*/ 2720592 w 2929765"/>
              <a:gd name="connsiteY24" fmla="*/ 1156424 h 1598275"/>
              <a:gd name="connsiteX25" fmla="*/ 2892396 w 2929765"/>
              <a:gd name="connsiteY25" fmla="*/ 1500582 h 159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929765" h="1598275">
                <a:moveTo>
                  <a:pt x="2929765" y="1598275"/>
                </a:moveTo>
                <a:lnTo>
                  <a:pt x="2512222" y="1505453"/>
                </a:lnTo>
                <a:lnTo>
                  <a:pt x="2510439" y="1501534"/>
                </a:lnTo>
                <a:cubicBezTo>
                  <a:pt x="2439824" y="1362327"/>
                  <a:pt x="2351594" y="1231681"/>
                  <a:pt x="2250036" y="1112452"/>
                </a:cubicBezTo>
                <a:cubicBezTo>
                  <a:pt x="2263577" y="1139512"/>
                  <a:pt x="2250036" y="1129364"/>
                  <a:pt x="2239880" y="1125982"/>
                </a:cubicBezTo>
                <a:cubicBezTo>
                  <a:pt x="2302508" y="1207160"/>
                  <a:pt x="2360904" y="1290874"/>
                  <a:pt x="2412953" y="1377971"/>
                </a:cubicBezTo>
                <a:lnTo>
                  <a:pt x="2478741" y="1498010"/>
                </a:lnTo>
                <a:lnTo>
                  <a:pt x="2458207" y="1493446"/>
                </a:lnTo>
                <a:lnTo>
                  <a:pt x="2389362" y="1364969"/>
                </a:lnTo>
                <a:cubicBezTo>
                  <a:pt x="2268443" y="1163611"/>
                  <a:pt x="2118009" y="982230"/>
                  <a:pt x="1935203" y="835096"/>
                </a:cubicBezTo>
                <a:cubicBezTo>
                  <a:pt x="1694847" y="638917"/>
                  <a:pt x="1403711" y="503621"/>
                  <a:pt x="1088879" y="435973"/>
                </a:cubicBezTo>
                <a:cubicBezTo>
                  <a:pt x="1034714" y="425826"/>
                  <a:pt x="922999" y="408914"/>
                  <a:pt x="868834" y="398766"/>
                </a:cubicBezTo>
                <a:cubicBezTo>
                  <a:pt x="648790" y="354796"/>
                  <a:pt x="418590" y="337884"/>
                  <a:pt x="188389" y="364943"/>
                </a:cubicBezTo>
                <a:cubicBezTo>
                  <a:pt x="215472" y="341266"/>
                  <a:pt x="168078" y="314207"/>
                  <a:pt x="174848" y="287148"/>
                </a:cubicBezTo>
                <a:cubicBezTo>
                  <a:pt x="178233" y="277000"/>
                  <a:pt x="191775" y="263470"/>
                  <a:pt x="235784" y="253324"/>
                </a:cubicBezTo>
                <a:cubicBezTo>
                  <a:pt x="259481" y="249941"/>
                  <a:pt x="289949" y="243176"/>
                  <a:pt x="327187" y="239793"/>
                </a:cubicBezTo>
                <a:cubicBezTo>
                  <a:pt x="367811" y="239794"/>
                  <a:pt x="415204" y="236411"/>
                  <a:pt x="472755" y="239793"/>
                </a:cubicBezTo>
                <a:cubicBezTo>
                  <a:pt x="472755" y="229647"/>
                  <a:pt x="472755" y="212735"/>
                  <a:pt x="472755" y="205969"/>
                </a:cubicBezTo>
                <a:cubicBezTo>
                  <a:pt x="411819" y="202587"/>
                  <a:pt x="357655" y="195822"/>
                  <a:pt x="306875" y="189058"/>
                </a:cubicBezTo>
                <a:cubicBezTo>
                  <a:pt x="256095" y="189058"/>
                  <a:pt x="212087" y="182293"/>
                  <a:pt x="174848" y="178910"/>
                </a:cubicBezTo>
                <a:cubicBezTo>
                  <a:pt x="93601" y="168763"/>
                  <a:pt x="39436" y="155234"/>
                  <a:pt x="15739" y="134940"/>
                </a:cubicBezTo>
                <a:cubicBezTo>
                  <a:pt x="-35040" y="104498"/>
                  <a:pt x="32666" y="57144"/>
                  <a:pt x="283178" y="16555"/>
                </a:cubicBezTo>
                <a:cubicBezTo>
                  <a:pt x="560773" y="-13886"/>
                  <a:pt x="899302" y="-7121"/>
                  <a:pt x="1244602" y="77439"/>
                </a:cubicBezTo>
                <a:cubicBezTo>
                  <a:pt x="1589903" y="161999"/>
                  <a:pt x="1935203" y="334501"/>
                  <a:pt x="2212797" y="564504"/>
                </a:cubicBezTo>
                <a:cubicBezTo>
                  <a:pt x="2415915" y="733624"/>
                  <a:pt x="2585180" y="936567"/>
                  <a:pt x="2720592" y="1156424"/>
                </a:cubicBezTo>
                <a:cubicBezTo>
                  <a:pt x="2786605" y="1268043"/>
                  <a:pt x="2843309" y="1383044"/>
                  <a:pt x="2892396" y="1500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A7D575B-FC40-45F5-8245-CAFEEE6BEA39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4811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C9B20D7-BAE8-43E4-9996-A8C67DF9459E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6724377-01BC-400E-A40B-D3EAB9BD4DF9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128FEF2-8232-4B05-896E-F27F4B27C7B0}"/>
              </a:ext>
            </a:extLst>
          </p:cNvPr>
          <p:cNvSpPr>
            <a:spLocks/>
          </p:cNvSpPr>
          <p:nvPr userDrawn="1"/>
        </p:nvSpPr>
        <p:spPr bwMode="auto">
          <a:xfrm rot="15448007">
            <a:off x="10264912" y="2274019"/>
            <a:ext cx="2929765" cy="1598275"/>
          </a:xfrm>
          <a:custGeom>
            <a:avLst/>
            <a:gdLst>
              <a:gd name="connsiteX0" fmla="*/ 2929765 w 2929765"/>
              <a:gd name="connsiteY0" fmla="*/ 1598275 h 1598275"/>
              <a:gd name="connsiteX1" fmla="*/ 2512222 w 2929765"/>
              <a:gd name="connsiteY1" fmla="*/ 1505453 h 1598275"/>
              <a:gd name="connsiteX2" fmla="*/ 2510439 w 2929765"/>
              <a:gd name="connsiteY2" fmla="*/ 1501534 h 1598275"/>
              <a:gd name="connsiteX3" fmla="*/ 2250036 w 2929765"/>
              <a:gd name="connsiteY3" fmla="*/ 1112452 h 1598275"/>
              <a:gd name="connsiteX4" fmla="*/ 2239880 w 2929765"/>
              <a:gd name="connsiteY4" fmla="*/ 1125982 h 1598275"/>
              <a:gd name="connsiteX5" fmla="*/ 2412953 w 2929765"/>
              <a:gd name="connsiteY5" fmla="*/ 1377971 h 1598275"/>
              <a:gd name="connsiteX6" fmla="*/ 2478741 w 2929765"/>
              <a:gd name="connsiteY6" fmla="*/ 1498010 h 1598275"/>
              <a:gd name="connsiteX7" fmla="*/ 2458207 w 2929765"/>
              <a:gd name="connsiteY7" fmla="*/ 1493446 h 1598275"/>
              <a:gd name="connsiteX8" fmla="*/ 2389362 w 2929765"/>
              <a:gd name="connsiteY8" fmla="*/ 1364969 h 1598275"/>
              <a:gd name="connsiteX9" fmla="*/ 1935203 w 2929765"/>
              <a:gd name="connsiteY9" fmla="*/ 835096 h 1598275"/>
              <a:gd name="connsiteX10" fmla="*/ 1088879 w 2929765"/>
              <a:gd name="connsiteY10" fmla="*/ 435973 h 1598275"/>
              <a:gd name="connsiteX11" fmla="*/ 868834 w 2929765"/>
              <a:gd name="connsiteY11" fmla="*/ 398766 h 1598275"/>
              <a:gd name="connsiteX12" fmla="*/ 188389 w 2929765"/>
              <a:gd name="connsiteY12" fmla="*/ 364943 h 1598275"/>
              <a:gd name="connsiteX13" fmla="*/ 174848 w 2929765"/>
              <a:gd name="connsiteY13" fmla="*/ 287148 h 1598275"/>
              <a:gd name="connsiteX14" fmla="*/ 235784 w 2929765"/>
              <a:gd name="connsiteY14" fmla="*/ 253324 h 1598275"/>
              <a:gd name="connsiteX15" fmla="*/ 327187 w 2929765"/>
              <a:gd name="connsiteY15" fmla="*/ 239793 h 1598275"/>
              <a:gd name="connsiteX16" fmla="*/ 472755 w 2929765"/>
              <a:gd name="connsiteY16" fmla="*/ 239793 h 1598275"/>
              <a:gd name="connsiteX17" fmla="*/ 472755 w 2929765"/>
              <a:gd name="connsiteY17" fmla="*/ 205969 h 1598275"/>
              <a:gd name="connsiteX18" fmla="*/ 306875 w 2929765"/>
              <a:gd name="connsiteY18" fmla="*/ 189058 h 1598275"/>
              <a:gd name="connsiteX19" fmla="*/ 174848 w 2929765"/>
              <a:gd name="connsiteY19" fmla="*/ 178910 h 1598275"/>
              <a:gd name="connsiteX20" fmla="*/ 15739 w 2929765"/>
              <a:gd name="connsiteY20" fmla="*/ 134940 h 1598275"/>
              <a:gd name="connsiteX21" fmla="*/ 283178 w 2929765"/>
              <a:gd name="connsiteY21" fmla="*/ 16555 h 1598275"/>
              <a:gd name="connsiteX22" fmla="*/ 1244602 w 2929765"/>
              <a:gd name="connsiteY22" fmla="*/ 77439 h 1598275"/>
              <a:gd name="connsiteX23" fmla="*/ 2212797 w 2929765"/>
              <a:gd name="connsiteY23" fmla="*/ 564504 h 1598275"/>
              <a:gd name="connsiteX24" fmla="*/ 2720592 w 2929765"/>
              <a:gd name="connsiteY24" fmla="*/ 1156424 h 1598275"/>
              <a:gd name="connsiteX25" fmla="*/ 2892396 w 2929765"/>
              <a:gd name="connsiteY25" fmla="*/ 1500582 h 159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929765" h="1598275">
                <a:moveTo>
                  <a:pt x="2929765" y="1598275"/>
                </a:moveTo>
                <a:lnTo>
                  <a:pt x="2512222" y="1505453"/>
                </a:lnTo>
                <a:lnTo>
                  <a:pt x="2510439" y="1501534"/>
                </a:lnTo>
                <a:cubicBezTo>
                  <a:pt x="2439824" y="1362327"/>
                  <a:pt x="2351594" y="1231681"/>
                  <a:pt x="2250036" y="1112452"/>
                </a:cubicBezTo>
                <a:cubicBezTo>
                  <a:pt x="2263577" y="1139512"/>
                  <a:pt x="2250036" y="1129364"/>
                  <a:pt x="2239880" y="1125982"/>
                </a:cubicBezTo>
                <a:cubicBezTo>
                  <a:pt x="2302508" y="1207160"/>
                  <a:pt x="2360904" y="1290874"/>
                  <a:pt x="2412953" y="1377971"/>
                </a:cubicBezTo>
                <a:lnTo>
                  <a:pt x="2478741" y="1498010"/>
                </a:lnTo>
                <a:lnTo>
                  <a:pt x="2458207" y="1493446"/>
                </a:lnTo>
                <a:lnTo>
                  <a:pt x="2389362" y="1364969"/>
                </a:lnTo>
                <a:cubicBezTo>
                  <a:pt x="2268443" y="1163611"/>
                  <a:pt x="2118009" y="982230"/>
                  <a:pt x="1935203" y="835096"/>
                </a:cubicBezTo>
                <a:cubicBezTo>
                  <a:pt x="1694847" y="638917"/>
                  <a:pt x="1403711" y="503621"/>
                  <a:pt x="1088879" y="435973"/>
                </a:cubicBezTo>
                <a:cubicBezTo>
                  <a:pt x="1034714" y="425826"/>
                  <a:pt x="922999" y="408914"/>
                  <a:pt x="868834" y="398766"/>
                </a:cubicBezTo>
                <a:cubicBezTo>
                  <a:pt x="648790" y="354796"/>
                  <a:pt x="418590" y="337884"/>
                  <a:pt x="188389" y="364943"/>
                </a:cubicBezTo>
                <a:cubicBezTo>
                  <a:pt x="215472" y="341266"/>
                  <a:pt x="168078" y="314207"/>
                  <a:pt x="174848" y="287148"/>
                </a:cubicBezTo>
                <a:cubicBezTo>
                  <a:pt x="178233" y="277000"/>
                  <a:pt x="191775" y="263470"/>
                  <a:pt x="235784" y="253324"/>
                </a:cubicBezTo>
                <a:cubicBezTo>
                  <a:pt x="259481" y="249941"/>
                  <a:pt x="289949" y="243176"/>
                  <a:pt x="327187" y="239793"/>
                </a:cubicBezTo>
                <a:cubicBezTo>
                  <a:pt x="367811" y="239794"/>
                  <a:pt x="415204" y="236411"/>
                  <a:pt x="472755" y="239793"/>
                </a:cubicBezTo>
                <a:cubicBezTo>
                  <a:pt x="472755" y="229647"/>
                  <a:pt x="472755" y="212735"/>
                  <a:pt x="472755" y="205969"/>
                </a:cubicBezTo>
                <a:cubicBezTo>
                  <a:pt x="411819" y="202587"/>
                  <a:pt x="357655" y="195822"/>
                  <a:pt x="306875" y="189058"/>
                </a:cubicBezTo>
                <a:cubicBezTo>
                  <a:pt x="256095" y="189058"/>
                  <a:pt x="212087" y="182293"/>
                  <a:pt x="174848" y="178910"/>
                </a:cubicBezTo>
                <a:cubicBezTo>
                  <a:pt x="93601" y="168763"/>
                  <a:pt x="39436" y="155234"/>
                  <a:pt x="15739" y="134940"/>
                </a:cubicBezTo>
                <a:cubicBezTo>
                  <a:pt x="-35040" y="104498"/>
                  <a:pt x="32666" y="57144"/>
                  <a:pt x="283178" y="16555"/>
                </a:cubicBezTo>
                <a:cubicBezTo>
                  <a:pt x="560773" y="-13886"/>
                  <a:pt x="899302" y="-7121"/>
                  <a:pt x="1244602" y="77439"/>
                </a:cubicBezTo>
                <a:cubicBezTo>
                  <a:pt x="1589903" y="161999"/>
                  <a:pt x="1935203" y="334501"/>
                  <a:pt x="2212797" y="564504"/>
                </a:cubicBezTo>
                <a:cubicBezTo>
                  <a:pt x="2415915" y="733624"/>
                  <a:pt x="2585180" y="936567"/>
                  <a:pt x="2720592" y="1156424"/>
                </a:cubicBezTo>
                <a:cubicBezTo>
                  <a:pt x="2786605" y="1268043"/>
                  <a:pt x="2843309" y="1383044"/>
                  <a:pt x="2892396" y="1500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9376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9D8AAB2-448E-45C7-AF3F-C95BE500EF8C}"/>
              </a:ext>
            </a:extLst>
          </p:cNvPr>
          <p:cNvSpPr>
            <a:spLocks/>
          </p:cNvSpPr>
          <p:nvPr userDrawn="1"/>
        </p:nvSpPr>
        <p:spPr bwMode="auto">
          <a:xfrm rot="17207853">
            <a:off x="8468108" y="4483603"/>
            <a:ext cx="1677537" cy="4420242"/>
          </a:xfrm>
          <a:custGeom>
            <a:avLst/>
            <a:gdLst>
              <a:gd name="connsiteX0" fmla="*/ 1524259 w 1677537"/>
              <a:gd name="connsiteY0" fmla="*/ 1952437 h 4420242"/>
              <a:gd name="connsiteX1" fmla="*/ 1666967 w 1677537"/>
              <a:gd name="connsiteY1" fmla="*/ 3281834 h 4420242"/>
              <a:gd name="connsiteX2" fmla="*/ 1418475 w 1677537"/>
              <a:gd name="connsiteY2" fmla="*/ 4261977 h 4420242"/>
              <a:gd name="connsiteX3" fmla="*/ 1334344 w 1677537"/>
              <a:gd name="connsiteY3" fmla="*/ 4420242 h 4420242"/>
              <a:gd name="connsiteX4" fmla="*/ 1305037 w 1677537"/>
              <a:gd name="connsiteY4" fmla="*/ 4323159 h 4420242"/>
              <a:gd name="connsiteX5" fmla="*/ 1305673 w 1677537"/>
              <a:gd name="connsiteY5" fmla="*/ 4321868 h 4420242"/>
              <a:gd name="connsiteX6" fmla="*/ 1377354 w 1677537"/>
              <a:gd name="connsiteY6" fmla="*/ 4149927 h 4420242"/>
              <a:gd name="connsiteX7" fmla="*/ 1541048 w 1677537"/>
              <a:gd name="connsiteY7" fmla="*/ 2334062 h 4420242"/>
              <a:gd name="connsiteX8" fmla="*/ 1377354 w 1677537"/>
              <a:gd name="connsiteY8" fmla="*/ 4149927 h 4420242"/>
              <a:gd name="connsiteX9" fmla="*/ 1303944 w 1677537"/>
              <a:gd name="connsiteY9" fmla="*/ 4319536 h 4420242"/>
              <a:gd name="connsiteX10" fmla="*/ 1178194 w 1677537"/>
              <a:gd name="connsiteY10" fmla="*/ 3902967 h 4420242"/>
              <a:gd name="connsiteX11" fmla="*/ 1219481 w 1677537"/>
              <a:gd name="connsiteY11" fmla="*/ 3778000 h 4420242"/>
              <a:gd name="connsiteX12" fmla="*/ 1280817 w 1677537"/>
              <a:gd name="connsiteY12" fmla="*/ 3525068 h 4420242"/>
              <a:gd name="connsiteX13" fmla="*/ 1314395 w 1677537"/>
              <a:gd name="connsiteY13" fmla="*/ 2749236 h 4420242"/>
              <a:gd name="connsiteX14" fmla="*/ 1289211 w 1677537"/>
              <a:gd name="connsiteY14" fmla="*/ 2547939 h 4420242"/>
              <a:gd name="connsiteX15" fmla="*/ 1247239 w 1677537"/>
              <a:gd name="connsiteY15" fmla="*/ 2355031 h 4420242"/>
              <a:gd name="connsiteX16" fmla="*/ 1142307 w 1677537"/>
              <a:gd name="connsiteY16" fmla="*/ 1981793 h 4420242"/>
              <a:gd name="connsiteX17" fmla="*/ 1310198 w 1677537"/>
              <a:gd name="connsiteY17" fmla="*/ 2858273 h 4420242"/>
              <a:gd name="connsiteX18" fmla="*/ 1222055 w 1677537"/>
              <a:gd name="connsiteY18" fmla="*/ 3743140 h 4420242"/>
              <a:gd name="connsiteX19" fmla="*/ 1175815 w 1677537"/>
              <a:gd name="connsiteY19" fmla="*/ 3895088 h 4420242"/>
              <a:gd name="connsiteX20" fmla="*/ 1153788 w 1677537"/>
              <a:gd name="connsiteY20" fmla="*/ 3822118 h 4420242"/>
              <a:gd name="connsiteX21" fmla="*/ 1173868 w 1677537"/>
              <a:gd name="connsiteY21" fmla="*/ 3744171 h 4420242"/>
              <a:gd name="connsiteX22" fmla="*/ 1201069 w 1677537"/>
              <a:gd name="connsiteY22" fmla="*/ 2422130 h 4420242"/>
              <a:gd name="connsiteX23" fmla="*/ 1108728 w 1677537"/>
              <a:gd name="connsiteY23" fmla="*/ 2048892 h 4420242"/>
              <a:gd name="connsiteX24" fmla="*/ 974416 w 1677537"/>
              <a:gd name="connsiteY24" fmla="*/ 1684041 h 4420242"/>
              <a:gd name="connsiteX25" fmla="*/ 571477 w 1677537"/>
              <a:gd name="connsiteY25" fmla="*/ 1025633 h 4420242"/>
              <a:gd name="connsiteX26" fmla="*/ 558885 w 1677537"/>
              <a:gd name="connsiteY26" fmla="*/ 1042407 h 4420242"/>
              <a:gd name="connsiteX27" fmla="*/ 940837 w 1677537"/>
              <a:gd name="connsiteY27" fmla="*/ 1692428 h 4420242"/>
              <a:gd name="connsiteX28" fmla="*/ 1075150 w 1677537"/>
              <a:gd name="connsiteY28" fmla="*/ 2044698 h 4420242"/>
              <a:gd name="connsiteX29" fmla="*/ 1171688 w 1677537"/>
              <a:gd name="connsiteY29" fmla="*/ 2409549 h 4420242"/>
              <a:gd name="connsiteX30" fmla="*/ 1152292 w 1677537"/>
              <a:gd name="connsiteY30" fmla="*/ 3700974 h 4420242"/>
              <a:gd name="connsiteX31" fmla="*/ 1135174 w 1677537"/>
              <a:gd name="connsiteY31" fmla="*/ 3760458 h 4420242"/>
              <a:gd name="connsiteX32" fmla="*/ 1132945 w 1677537"/>
              <a:gd name="connsiteY32" fmla="*/ 3753072 h 4420242"/>
              <a:gd name="connsiteX33" fmla="*/ 1172278 w 1677537"/>
              <a:gd name="connsiteY33" fmla="*/ 3598130 h 4420242"/>
              <a:gd name="connsiteX34" fmla="*/ 1209463 w 1677537"/>
              <a:gd name="connsiteY34" fmla="*/ 2728268 h 4420242"/>
              <a:gd name="connsiteX35" fmla="*/ 1091939 w 1677537"/>
              <a:gd name="connsiteY35" fmla="*/ 2149540 h 4420242"/>
              <a:gd name="connsiteX36" fmla="*/ 882075 w 1677537"/>
              <a:gd name="connsiteY36" fmla="*/ 1595973 h 4420242"/>
              <a:gd name="connsiteX37" fmla="*/ 291128 w 1677537"/>
              <a:gd name="connsiteY37" fmla="*/ 776420 h 4420242"/>
              <a:gd name="connsiteX38" fmla="*/ 214461 w 1677537"/>
              <a:gd name="connsiteY38" fmla="*/ 710437 h 4420242"/>
              <a:gd name="connsiteX39" fmla="*/ 0 w 1677537"/>
              <a:gd name="connsiteY39" fmla="*/ 0 h 4420242"/>
              <a:gd name="connsiteX40" fmla="*/ 107120 w 1677537"/>
              <a:gd name="connsiteY40" fmla="*/ 57506 h 4420242"/>
              <a:gd name="connsiteX41" fmla="*/ 525307 w 1677537"/>
              <a:gd name="connsiteY41" fmla="*/ 346256 h 4420242"/>
              <a:gd name="connsiteX42" fmla="*/ 1154899 w 1677537"/>
              <a:gd name="connsiteY42" fmla="*/ 1080151 h 4420242"/>
              <a:gd name="connsiteX43" fmla="*/ 1524259 w 1677537"/>
              <a:gd name="connsiteY43" fmla="*/ 1952437 h 442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677537" h="4420242">
                <a:moveTo>
                  <a:pt x="1524259" y="1952437"/>
                </a:moveTo>
                <a:cubicBezTo>
                  <a:pt x="1637585" y="2359224"/>
                  <a:pt x="1704742" y="2828917"/>
                  <a:pt x="1666967" y="3281834"/>
                </a:cubicBezTo>
                <a:cubicBezTo>
                  <a:pt x="1635487" y="3621523"/>
                  <a:pt x="1554427" y="3958852"/>
                  <a:pt x="1418475" y="4261977"/>
                </a:cubicBezTo>
                <a:lnTo>
                  <a:pt x="1334344" y="4420242"/>
                </a:lnTo>
                <a:lnTo>
                  <a:pt x="1305037" y="4323159"/>
                </a:lnTo>
                <a:lnTo>
                  <a:pt x="1305673" y="4321868"/>
                </a:lnTo>
                <a:cubicBezTo>
                  <a:pt x="1331446" y="4264991"/>
                  <a:pt x="1355319" y="4207590"/>
                  <a:pt x="1377354" y="4149927"/>
                </a:cubicBezTo>
                <a:cubicBezTo>
                  <a:pt x="1604007" y="3579586"/>
                  <a:pt x="1658572" y="2942146"/>
                  <a:pt x="1541048" y="2334062"/>
                </a:cubicBezTo>
                <a:cubicBezTo>
                  <a:pt x="1650177" y="2929565"/>
                  <a:pt x="1604007" y="3567005"/>
                  <a:pt x="1377354" y="4149927"/>
                </a:cubicBezTo>
                <a:lnTo>
                  <a:pt x="1303944" y="4319536"/>
                </a:lnTo>
                <a:lnTo>
                  <a:pt x="1178194" y="3902967"/>
                </a:lnTo>
                <a:lnTo>
                  <a:pt x="1219481" y="3778000"/>
                </a:lnTo>
                <a:cubicBezTo>
                  <a:pt x="1243042" y="3695436"/>
                  <a:pt x="1263503" y="3611039"/>
                  <a:pt x="1280817" y="3525068"/>
                </a:cubicBezTo>
                <a:cubicBezTo>
                  <a:pt x="1331184" y="3281834"/>
                  <a:pt x="1343776" y="3013439"/>
                  <a:pt x="1314395" y="2749236"/>
                </a:cubicBezTo>
                <a:cubicBezTo>
                  <a:pt x="1306000" y="2682137"/>
                  <a:pt x="1301803" y="2615038"/>
                  <a:pt x="1289211" y="2547939"/>
                </a:cubicBezTo>
                <a:cubicBezTo>
                  <a:pt x="1276619" y="2485034"/>
                  <a:pt x="1259831" y="2417936"/>
                  <a:pt x="1247239" y="2355031"/>
                </a:cubicBezTo>
                <a:cubicBezTo>
                  <a:pt x="1209463" y="2229220"/>
                  <a:pt x="1184280" y="2099215"/>
                  <a:pt x="1142307" y="1981793"/>
                </a:cubicBezTo>
                <a:cubicBezTo>
                  <a:pt x="1226252" y="2266963"/>
                  <a:pt x="1297606" y="2560521"/>
                  <a:pt x="1310198" y="2858273"/>
                </a:cubicBezTo>
                <a:cubicBezTo>
                  <a:pt x="1326987" y="3156024"/>
                  <a:pt x="1301803" y="3457970"/>
                  <a:pt x="1222055" y="3743140"/>
                </a:cubicBezTo>
                <a:lnTo>
                  <a:pt x="1175815" y="3895088"/>
                </a:lnTo>
                <a:lnTo>
                  <a:pt x="1153788" y="3822118"/>
                </a:lnTo>
                <a:lnTo>
                  <a:pt x="1173868" y="3744171"/>
                </a:lnTo>
                <a:cubicBezTo>
                  <a:pt x="1274521" y="3305096"/>
                  <a:pt x="1289211" y="2858797"/>
                  <a:pt x="1201069" y="2422130"/>
                </a:cubicBezTo>
                <a:cubicBezTo>
                  <a:pt x="1180082" y="2296318"/>
                  <a:pt x="1142307" y="2170508"/>
                  <a:pt x="1108728" y="2048892"/>
                </a:cubicBezTo>
                <a:cubicBezTo>
                  <a:pt x="1066756" y="1927274"/>
                  <a:pt x="1033177" y="1801464"/>
                  <a:pt x="974416" y="1684041"/>
                </a:cubicBezTo>
                <a:cubicBezTo>
                  <a:pt x="877878" y="1445002"/>
                  <a:pt x="739368" y="1222736"/>
                  <a:pt x="571477" y="1025633"/>
                </a:cubicBezTo>
                <a:cubicBezTo>
                  <a:pt x="588266" y="1059182"/>
                  <a:pt x="571477" y="1046601"/>
                  <a:pt x="558885" y="1042407"/>
                </a:cubicBezTo>
                <a:cubicBezTo>
                  <a:pt x="714184" y="1243704"/>
                  <a:pt x="848497" y="1457582"/>
                  <a:pt x="940837" y="1692428"/>
                </a:cubicBezTo>
                <a:cubicBezTo>
                  <a:pt x="995402" y="1805658"/>
                  <a:pt x="1033178" y="1927275"/>
                  <a:pt x="1075150" y="2044698"/>
                </a:cubicBezTo>
                <a:cubicBezTo>
                  <a:pt x="1108729" y="2166315"/>
                  <a:pt x="1146504" y="2292125"/>
                  <a:pt x="1171688" y="2409549"/>
                </a:cubicBezTo>
                <a:cubicBezTo>
                  <a:pt x="1263503" y="2835208"/>
                  <a:pt x="1258912" y="3276920"/>
                  <a:pt x="1152292" y="3700974"/>
                </a:cubicBezTo>
                <a:lnTo>
                  <a:pt x="1135174" y="3760458"/>
                </a:lnTo>
                <a:lnTo>
                  <a:pt x="1132945" y="3753072"/>
                </a:lnTo>
                <a:lnTo>
                  <a:pt x="1172278" y="3598130"/>
                </a:lnTo>
                <a:cubicBezTo>
                  <a:pt x="1230712" y="3311715"/>
                  <a:pt x="1247239" y="3017633"/>
                  <a:pt x="1209463" y="2728268"/>
                </a:cubicBezTo>
                <a:cubicBezTo>
                  <a:pt x="1192674" y="2531165"/>
                  <a:pt x="1142307" y="2342450"/>
                  <a:pt x="1091939" y="2149540"/>
                </a:cubicBezTo>
                <a:cubicBezTo>
                  <a:pt x="1033178" y="1960825"/>
                  <a:pt x="966021" y="1776302"/>
                  <a:pt x="882075" y="1595973"/>
                </a:cubicBezTo>
                <a:cubicBezTo>
                  <a:pt x="735170" y="1287738"/>
                  <a:pt x="540063" y="1005189"/>
                  <a:pt x="291128" y="776420"/>
                </a:cubicBezTo>
                <a:lnTo>
                  <a:pt x="214461" y="710437"/>
                </a:lnTo>
                <a:lnTo>
                  <a:pt x="0" y="0"/>
                </a:lnTo>
                <a:lnTo>
                  <a:pt x="107120" y="57506"/>
                </a:lnTo>
                <a:cubicBezTo>
                  <a:pt x="255369" y="142403"/>
                  <a:pt x="396240" y="239317"/>
                  <a:pt x="525307" y="346256"/>
                </a:cubicBezTo>
                <a:cubicBezTo>
                  <a:pt x="777143" y="555940"/>
                  <a:pt x="987008" y="807561"/>
                  <a:pt x="1154899" y="1080151"/>
                </a:cubicBezTo>
                <a:cubicBezTo>
                  <a:pt x="1318592" y="1356933"/>
                  <a:pt x="1436116" y="1650492"/>
                  <a:pt x="1524259" y="19524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8FE1306-CE11-468B-8FF6-F87B713F6E5F}"/>
              </a:ext>
            </a:extLst>
          </p:cNvPr>
          <p:cNvSpPr>
            <a:spLocks/>
          </p:cNvSpPr>
          <p:nvPr userDrawn="1"/>
        </p:nvSpPr>
        <p:spPr bwMode="auto">
          <a:xfrm rot="2821680">
            <a:off x="-603684" y="5743823"/>
            <a:ext cx="1783397" cy="817317"/>
          </a:xfrm>
          <a:custGeom>
            <a:avLst/>
            <a:gdLst>
              <a:gd name="connsiteX0" fmla="*/ 0 w 1783397"/>
              <a:gd name="connsiteY0" fmla="*/ 4468 h 817317"/>
              <a:gd name="connsiteX1" fmla="*/ 42688 w 1783397"/>
              <a:gd name="connsiteY1" fmla="*/ 1498 h 817317"/>
              <a:gd name="connsiteX2" fmla="*/ 876155 w 1783397"/>
              <a:gd name="connsiteY2" fmla="*/ 86909 h 817317"/>
              <a:gd name="connsiteX3" fmla="*/ 1716033 w 1783397"/>
              <a:gd name="connsiteY3" fmla="*/ 452573 h 817317"/>
              <a:gd name="connsiteX4" fmla="*/ 1783397 w 1783397"/>
              <a:gd name="connsiteY4" fmla="*/ 499048 h 817317"/>
              <a:gd name="connsiteX5" fmla="*/ 1486897 w 1783397"/>
              <a:gd name="connsiteY5" fmla="*/ 817317 h 817317"/>
              <a:gd name="connsiteX6" fmla="*/ 1438686 w 1783397"/>
              <a:gd name="connsiteY6" fmla="*/ 785022 h 817317"/>
              <a:gd name="connsiteX7" fmla="*/ 701388 w 1783397"/>
              <a:gd name="connsiteY7" fmla="*/ 489288 h 817317"/>
              <a:gd name="connsiteX8" fmla="*/ 510118 w 1783397"/>
              <a:gd name="connsiteY8" fmla="*/ 457258 h 817317"/>
              <a:gd name="connsiteX9" fmla="*/ 480476 w 1783397"/>
              <a:gd name="connsiteY9" fmla="*/ 452080 h 817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83397" h="817317">
                <a:moveTo>
                  <a:pt x="0" y="4468"/>
                </a:moveTo>
                <a:lnTo>
                  <a:pt x="42688" y="1498"/>
                </a:lnTo>
                <a:cubicBezTo>
                  <a:pt x="299139" y="-6331"/>
                  <a:pt x="585509" y="15733"/>
                  <a:pt x="876155" y="86909"/>
                </a:cubicBezTo>
                <a:cubicBezTo>
                  <a:pt x="1166800" y="158084"/>
                  <a:pt x="1457445" y="284777"/>
                  <a:pt x="1716033" y="452573"/>
                </a:cubicBezTo>
                <a:lnTo>
                  <a:pt x="1783397" y="499048"/>
                </a:lnTo>
                <a:lnTo>
                  <a:pt x="1486897" y="817317"/>
                </a:lnTo>
                <a:lnTo>
                  <a:pt x="1438686" y="785022"/>
                </a:lnTo>
                <a:cubicBezTo>
                  <a:pt x="1216428" y="645874"/>
                  <a:pt x="966388" y="546228"/>
                  <a:pt x="701388" y="489288"/>
                </a:cubicBezTo>
                <a:cubicBezTo>
                  <a:pt x="655797" y="480747"/>
                  <a:pt x="573875" y="467934"/>
                  <a:pt x="510118" y="457258"/>
                </a:cubicBezTo>
                <a:lnTo>
                  <a:pt x="480476" y="45208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07E1A0E-74AB-4832-9CED-5114EB4817C2}"/>
              </a:ext>
            </a:extLst>
          </p:cNvPr>
          <p:cNvSpPr>
            <a:spLocks/>
          </p:cNvSpPr>
          <p:nvPr userDrawn="1"/>
        </p:nvSpPr>
        <p:spPr bwMode="auto">
          <a:xfrm rot="20204318">
            <a:off x="9198939" y="156917"/>
            <a:ext cx="3010253" cy="1528467"/>
          </a:xfrm>
          <a:custGeom>
            <a:avLst/>
            <a:gdLst>
              <a:gd name="connsiteX0" fmla="*/ 1958448 w 3010253"/>
              <a:gd name="connsiteY0" fmla="*/ 250067 h 1528467"/>
              <a:gd name="connsiteX1" fmla="*/ 2659505 w 3010253"/>
              <a:gd name="connsiteY1" fmla="*/ 678464 h 1528467"/>
              <a:gd name="connsiteX2" fmla="*/ 2995173 w 3010253"/>
              <a:gd name="connsiteY2" fmla="*/ 1011303 h 1528467"/>
              <a:gd name="connsiteX3" fmla="*/ 3010253 w 3010253"/>
              <a:gd name="connsiteY3" fmla="*/ 1030501 h 1528467"/>
              <a:gd name="connsiteX4" fmla="*/ 2817027 w 3010253"/>
              <a:gd name="connsiteY4" fmla="*/ 1480001 h 1528467"/>
              <a:gd name="connsiteX5" fmla="*/ 2704261 w 3010253"/>
              <a:gd name="connsiteY5" fmla="*/ 1337029 h 1528467"/>
              <a:gd name="connsiteX6" fmla="*/ 2692055 w 3010253"/>
              <a:gd name="connsiteY6" fmla="*/ 1353290 h 1528467"/>
              <a:gd name="connsiteX7" fmla="*/ 2687986 w 3010253"/>
              <a:gd name="connsiteY7" fmla="*/ 1349225 h 1528467"/>
              <a:gd name="connsiteX8" fmla="*/ 2692055 w 3010253"/>
              <a:gd name="connsiteY8" fmla="*/ 1353290 h 1528467"/>
              <a:gd name="connsiteX9" fmla="*/ 2800829 w 3010253"/>
              <a:gd name="connsiteY9" fmla="*/ 1502051 h 1528467"/>
              <a:gd name="connsiteX10" fmla="*/ 2804858 w 3010253"/>
              <a:gd name="connsiteY10" fmla="*/ 1508308 h 1528467"/>
              <a:gd name="connsiteX11" fmla="*/ 2796193 w 3010253"/>
              <a:gd name="connsiteY11" fmla="*/ 1528467 h 1528467"/>
              <a:gd name="connsiteX12" fmla="*/ 2714432 w 3010253"/>
              <a:gd name="connsiteY12" fmla="*/ 1407154 h 1528467"/>
              <a:gd name="connsiteX13" fmla="*/ 2325871 w 3010253"/>
              <a:gd name="connsiteY13" fmla="*/ 1003681 h 1528467"/>
              <a:gd name="connsiteX14" fmla="*/ 1308696 w 3010253"/>
              <a:gd name="connsiteY14" fmla="*/ 523985 h 1528467"/>
              <a:gd name="connsiteX15" fmla="*/ 1044230 w 3010253"/>
              <a:gd name="connsiteY15" fmla="*/ 479268 h 1528467"/>
              <a:gd name="connsiteX16" fmla="*/ 226420 w 3010253"/>
              <a:gd name="connsiteY16" fmla="*/ 438616 h 1528467"/>
              <a:gd name="connsiteX17" fmla="*/ 210146 w 3010253"/>
              <a:gd name="connsiteY17" fmla="*/ 345116 h 1528467"/>
              <a:gd name="connsiteX18" fmla="*/ 283383 w 3010253"/>
              <a:gd name="connsiteY18" fmla="*/ 304464 h 1528467"/>
              <a:gd name="connsiteX19" fmla="*/ 393237 w 3010253"/>
              <a:gd name="connsiteY19" fmla="*/ 288202 h 1528467"/>
              <a:gd name="connsiteX20" fmla="*/ 568192 w 3010253"/>
              <a:gd name="connsiteY20" fmla="*/ 288203 h 1528467"/>
              <a:gd name="connsiteX21" fmla="*/ 568191 w 3010253"/>
              <a:gd name="connsiteY21" fmla="*/ 247550 h 1528467"/>
              <a:gd name="connsiteX22" fmla="*/ 368825 w 3010253"/>
              <a:gd name="connsiteY22" fmla="*/ 227224 h 1528467"/>
              <a:gd name="connsiteX23" fmla="*/ 210146 w 3010253"/>
              <a:gd name="connsiteY23" fmla="*/ 215029 h 1528467"/>
              <a:gd name="connsiteX24" fmla="*/ 18916 w 3010253"/>
              <a:gd name="connsiteY24" fmla="*/ 162181 h 1528467"/>
              <a:gd name="connsiteX25" fmla="*/ 340344 w 3010253"/>
              <a:gd name="connsiteY25" fmla="*/ 19898 h 1528467"/>
              <a:gd name="connsiteX26" fmla="*/ 1495856 w 3010253"/>
              <a:gd name="connsiteY26" fmla="*/ 93072 h 1528467"/>
              <a:gd name="connsiteX27" fmla="*/ 1958448 w 3010253"/>
              <a:gd name="connsiteY27" fmla="*/ 250067 h 1528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10253" h="1528467">
                <a:moveTo>
                  <a:pt x="1958448" y="250067"/>
                </a:moveTo>
                <a:cubicBezTo>
                  <a:pt x="2210676" y="359916"/>
                  <a:pt x="2450984" y="505692"/>
                  <a:pt x="2659505" y="678464"/>
                </a:cubicBezTo>
                <a:cubicBezTo>
                  <a:pt x="2781567" y="780094"/>
                  <a:pt x="2893456" y="891888"/>
                  <a:pt x="2995173" y="1011303"/>
                </a:cubicBezTo>
                <a:lnTo>
                  <a:pt x="3010253" y="1030501"/>
                </a:lnTo>
                <a:lnTo>
                  <a:pt x="2817027" y="1480001"/>
                </a:lnTo>
                <a:lnTo>
                  <a:pt x="2704261" y="1337029"/>
                </a:lnTo>
                <a:cubicBezTo>
                  <a:pt x="2720536" y="1369551"/>
                  <a:pt x="2704261" y="1357355"/>
                  <a:pt x="2692055" y="1353290"/>
                </a:cubicBezTo>
                <a:cubicBezTo>
                  <a:pt x="2687986" y="1349225"/>
                  <a:pt x="2687986" y="1349225"/>
                  <a:pt x="2687986" y="1349225"/>
                </a:cubicBezTo>
                <a:cubicBezTo>
                  <a:pt x="2692055" y="1353290"/>
                  <a:pt x="2692055" y="1353290"/>
                  <a:pt x="2692055" y="1353290"/>
                </a:cubicBezTo>
                <a:cubicBezTo>
                  <a:pt x="2729691" y="1402072"/>
                  <a:pt x="2766055" y="1451617"/>
                  <a:pt x="2800829" y="1502051"/>
                </a:cubicBezTo>
                <a:lnTo>
                  <a:pt x="2804858" y="1508308"/>
                </a:lnTo>
                <a:lnTo>
                  <a:pt x="2796193" y="1528467"/>
                </a:lnTo>
                <a:lnTo>
                  <a:pt x="2714432" y="1407154"/>
                </a:lnTo>
                <a:cubicBezTo>
                  <a:pt x="2601526" y="1257757"/>
                  <a:pt x="2472345" y="1121573"/>
                  <a:pt x="2325871" y="1003681"/>
                </a:cubicBezTo>
                <a:cubicBezTo>
                  <a:pt x="2036993" y="767898"/>
                  <a:pt x="1687085" y="605290"/>
                  <a:pt x="1308696" y="523985"/>
                </a:cubicBezTo>
                <a:cubicBezTo>
                  <a:pt x="1243596" y="511789"/>
                  <a:pt x="1109329" y="491464"/>
                  <a:pt x="1044230" y="479268"/>
                </a:cubicBezTo>
                <a:cubicBezTo>
                  <a:pt x="779764" y="426420"/>
                  <a:pt x="503093" y="406094"/>
                  <a:pt x="226420" y="438616"/>
                </a:cubicBezTo>
                <a:cubicBezTo>
                  <a:pt x="258970" y="410159"/>
                  <a:pt x="202008" y="377637"/>
                  <a:pt x="210146" y="345116"/>
                </a:cubicBezTo>
                <a:cubicBezTo>
                  <a:pt x="214214" y="332920"/>
                  <a:pt x="230489" y="316659"/>
                  <a:pt x="283383" y="304464"/>
                </a:cubicBezTo>
                <a:cubicBezTo>
                  <a:pt x="311863" y="300398"/>
                  <a:pt x="348482" y="292268"/>
                  <a:pt x="393237" y="288202"/>
                </a:cubicBezTo>
                <a:cubicBezTo>
                  <a:pt x="442062" y="288203"/>
                  <a:pt x="499024" y="284137"/>
                  <a:pt x="568192" y="288203"/>
                </a:cubicBezTo>
                <a:cubicBezTo>
                  <a:pt x="568191" y="276007"/>
                  <a:pt x="568192" y="255681"/>
                  <a:pt x="568191" y="247550"/>
                </a:cubicBezTo>
                <a:cubicBezTo>
                  <a:pt x="494955" y="243485"/>
                  <a:pt x="429856" y="235355"/>
                  <a:pt x="368825" y="227224"/>
                </a:cubicBezTo>
                <a:cubicBezTo>
                  <a:pt x="307795" y="227224"/>
                  <a:pt x="254901" y="219094"/>
                  <a:pt x="210146" y="215029"/>
                </a:cubicBezTo>
                <a:cubicBezTo>
                  <a:pt x="112496" y="202833"/>
                  <a:pt x="47398" y="186572"/>
                  <a:pt x="18916" y="162181"/>
                </a:cubicBezTo>
                <a:cubicBezTo>
                  <a:pt x="-42114" y="125594"/>
                  <a:pt x="39260" y="68681"/>
                  <a:pt x="340344" y="19898"/>
                </a:cubicBezTo>
                <a:cubicBezTo>
                  <a:pt x="673977" y="-16689"/>
                  <a:pt x="1080848" y="-8559"/>
                  <a:pt x="1495856" y="93072"/>
                </a:cubicBezTo>
                <a:cubicBezTo>
                  <a:pt x="1651483" y="131183"/>
                  <a:pt x="1807112" y="184158"/>
                  <a:pt x="1958448" y="2500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144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 x2 (1st VERSION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116666E-D737-4F8E-9E4F-32BED6D061B4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10390398" y="4662022"/>
            <a:ext cx="788942" cy="3111002"/>
          </a:xfrm>
          <a:custGeom>
            <a:avLst/>
            <a:gdLst>
              <a:gd name="connsiteX0" fmla="*/ 229421 w 788942"/>
              <a:gd name="connsiteY0" fmla="*/ 2849020 h 3111002"/>
              <a:gd name="connsiteX1" fmla="*/ 335207 w 788942"/>
              <a:gd name="connsiteY1" fmla="*/ 1731086 h 3111002"/>
              <a:gd name="connsiteX2" fmla="*/ 221283 w 788942"/>
              <a:gd name="connsiteY2" fmla="*/ 1170086 h 3111002"/>
              <a:gd name="connsiteX3" fmla="*/ 17848 w 788942"/>
              <a:gd name="connsiteY3" fmla="*/ 633476 h 3111002"/>
              <a:gd name="connsiteX4" fmla="*/ 0 w 788942"/>
              <a:gd name="connsiteY4" fmla="*/ 600169 h 3111002"/>
              <a:gd name="connsiteX5" fmla="*/ 7587 w 788942"/>
              <a:gd name="connsiteY5" fmla="*/ 576128 h 3111002"/>
              <a:gd name="connsiteX6" fmla="*/ 74810 w 788942"/>
              <a:gd name="connsiteY6" fmla="*/ 726977 h 3111002"/>
              <a:gd name="connsiteX7" fmla="*/ 205009 w 788942"/>
              <a:gd name="connsiteY7" fmla="*/ 1068455 h 3111002"/>
              <a:gd name="connsiteX8" fmla="*/ 298589 w 788942"/>
              <a:gd name="connsiteY8" fmla="*/ 1422129 h 3111002"/>
              <a:gd name="connsiteX9" fmla="*/ 229421 w 788942"/>
              <a:gd name="connsiteY9" fmla="*/ 2849020 h 3111002"/>
              <a:gd name="connsiteX10" fmla="*/ 652057 w 788942"/>
              <a:gd name="connsiteY10" fmla="*/ 2914064 h 3111002"/>
              <a:gd name="connsiteX11" fmla="*/ 599299 w 788942"/>
              <a:gd name="connsiteY11" fmla="*/ 3068272 h 3111002"/>
              <a:gd name="connsiteX12" fmla="*/ 581731 w 788942"/>
              <a:gd name="connsiteY12" fmla="*/ 3111002 h 3111002"/>
              <a:gd name="connsiteX13" fmla="*/ 505813 w 788942"/>
              <a:gd name="connsiteY13" fmla="*/ 3087045 h 3111002"/>
              <a:gd name="connsiteX14" fmla="*/ 572527 w 788942"/>
              <a:gd name="connsiteY14" fmla="*/ 2899002 h 3111002"/>
              <a:gd name="connsiteX15" fmla="*/ 656634 w 788942"/>
              <a:gd name="connsiteY15" fmla="*/ 1348955 h 3111002"/>
              <a:gd name="connsiteX16" fmla="*/ 572193 w 788942"/>
              <a:gd name="connsiteY16" fmla="*/ 2895000 h 3111002"/>
              <a:gd name="connsiteX17" fmla="*/ 505650 w 788942"/>
              <a:gd name="connsiteY17" fmla="*/ 3086993 h 3111002"/>
              <a:gd name="connsiteX18" fmla="*/ 256629 w 788942"/>
              <a:gd name="connsiteY18" fmla="*/ 3008410 h 3111002"/>
              <a:gd name="connsiteX19" fmla="*/ 267438 w 788942"/>
              <a:gd name="connsiteY19" fmla="*/ 2983174 h 3111002"/>
              <a:gd name="connsiteX20" fmla="*/ 404375 w 788942"/>
              <a:gd name="connsiteY20" fmla="*/ 2503477 h 3111002"/>
              <a:gd name="connsiteX21" fmla="*/ 436925 w 788942"/>
              <a:gd name="connsiteY21" fmla="*/ 1751412 h 3111002"/>
              <a:gd name="connsiteX22" fmla="*/ 412512 w 788942"/>
              <a:gd name="connsiteY22" fmla="*/ 1556281 h 3111002"/>
              <a:gd name="connsiteX23" fmla="*/ 371825 w 788942"/>
              <a:gd name="connsiteY23" fmla="*/ 1369281 h 3111002"/>
              <a:gd name="connsiteX24" fmla="*/ 270108 w 788942"/>
              <a:gd name="connsiteY24" fmla="*/ 1007477 h 3111002"/>
              <a:gd name="connsiteX25" fmla="*/ 432856 w 788942"/>
              <a:gd name="connsiteY25" fmla="*/ 1857107 h 3111002"/>
              <a:gd name="connsiteX26" fmla="*/ 347413 w 788942"/>
              <a:gd name="connsiteY26" fmla="*/ 2714868 h 3111002"/>
              <a:gd name="connsiteX27" fmla="*/ 284864 w 788942"/>
              <a:gd name="connsiteY27" fmla="*/ 2920408 h 3111002"/>
              <a:gd name="connsiteX28" fmla="*/ 250098 w 788942"/>
              <a:gd name="connsiteY28" fmla="*/ 3006349 h 3111002"/>
              <a:gd name="connsiteX29" fmla="*/ 173908 w 788942"/>
              <a:gd name="connsiteY29" fmla="*/ 2982305 h 3111002"/>
              <a:gd name="connsiteX30" fmla="*/ 213146 w 788942"/>
              <a:gd name="connsiteY30" fmla="*/ 2885608 h 3111002"/>
              <a:gd name="connsiteX31" fmla="*/ 253833 w 788942"/>
              <a:gd name="connsiteY31" fmla="*/ 2897804 h 3111002"/>
              <a:gd name="connsiteX32" fmla="*/ 327069 w 788942"/>
              <a:gd name="connsiteY32" fmla="*/ 1434325 h 3111002"/>
              <a:gd name="connsiteX33" fmla="*/ 237558 w 788942"/>
              <a:gd name="connsiteY33" fmla="*/ 1072520 h 3111002"/>
              <a:gd name="connsiteX34" fmla="*/ 107359 w 788942"/>
              <a:gd name="connsiteY34" fmla="*/ 718846 h 3111002"/>
              <a:gd name="connsiteX35" fmla="*/ 29736 w 788942"/>
              <a:gd name="connsiteY35" fmla="*/ 548234 h 3111002"/>
              <a:gd name="connsiteX36" fmla="*/ 21198 w 788942"/>
              <a:gd name="connsiteY36" fmla="*/ 532995 h 3111002"/>
              <a:gd name="connsiteX37" fmla="*/ 189395 w 788942"/>
              <a:gd name="connsiteY37" fmla="*/ 0 h 3111002"/>
              <a:gd name="connsiteX38" fmla="*/ 282314 w 788942"/>
              <a:gd name="connsiteY38" fmla="*/ 133455 h 3111002"/>
              <a:gd name="connsiteX39" fmla="*/ 640360 w 788942"/>
              <a:gd name="connsiteY39" fmla="*/ 979020 h 3111002"/>
              <a:gd name="connsiteX40" fmla="*/ 778695 w 788942"/>
              <a:gd name="connsiteY40" fmla="*/ 2267695 h 3111002"/>
              <a:gd name="connsiteX41" fmla="*/ 652057 w 788942"/>
              <a:gd name="connsiteY41" fmla="*/ 2914064 h 311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88942" h="3111002">
                <a:moveTo>
                  <a:pt x="229421" y="2849020"/>
                </a:moveTo>
                <a:cubicBezTo>
                  <a:pt x="339276" y="2487216"/>
                  <a:pt x="384031" y="2105087"/>
                  <a:pt x="335207" y="1731086"/>
                </a:cubicBezTo>
                <a:cubicBezTo>
                  <a:pt x="318932" y="1540021"/>
                  <a:pt x="270108" y="1357086"/>
                  <a:pt x="221283" y="1170086"/>
                </a:cubicBezTo>
                <a:cubicBezTo>
                  <a:pt x="164321" y="987150"/>
                  <a:pt x="99222" y="808283"/>
                  <a:pt x="17848" y="633476"/>
                </a:cubicBezTo>
                <a:lnTo>
                  <a:pt x="0" y="600169"/>
                </a:lnTo>
                <a:lnTo>
                  <a:pt x="7587" y="576128"/>
                </a:lnTo>
                <a:lnTo>
                  <a:pt x="74810" y="726977"/>
                </a:lnTo>
                <a:cubicBezTo>
                  <a:pt x="127703" y="836738"/>
                  <a:pt x="164321" y="954629"/>
                  <a:pt x="205009" y="1068455"/>
                </a:cubicBezTo>
                <a:cubicBezTo>
                  <a:pt x="237558" y="1186347"/>
                  <a:pt x="274177" y="1308303"/>
                  <a:pt x="298589" y="1422129"/>
                </a:cubicBezTo>
                <a:cubicBezTo>
                  <a:pt x="400306" y="1893695"/>
                  <a:pt x="379963" y="2385586"/>
                  <a:pt x="229421" y="2849020"/>
                </a:cubicBezTo>
                <a:close/>
                <a:moveTo>
                  <a:pt x="652057" y="2914064"/>
                </a:moveTo>
                <a:cubicBezTo>
                  <a:pt x="635909" y="2966149"/>
                  <a:pt x="618332" y="3017600"/>
                  <a:pt x="599299" y="3068272"/>
                </a:cubicBezTo>
                <a:lnTo>
                  <a:pt x="581731" y="3111002"/>
                </a:lnTo>
                <a:lnTo>
                  <a:pt x="505813" y="3087045"/>
                </a:lnTo>
                <a:lnTo>
                  <a:pt x="572527" y="2899002"/>
                </a:lnTo>
                <a:cubicBezTo>
                  <a:pt x="728282" y="2402292"/>
                  <a:pt x="756318" y="1864730"/>
                  <a:pt x="656634" y="1348955"/>
                </a:cubicBezTo>
                <a:cubicBezTo>
                  <a:pt x="749198" y="1854058"/>
                  <a:pt x="726502" y="2390286"/>
                  <a:pt x="572193" y="2895000"/>
                </a:cubicBezTo>
                <a:lnTo>
                  <a:pt x="505650" y="3086993"/>
                </a:lnTo>
                <a:lnTo>
                  <a:pt x="256629" y="3008410"/>
                </a:lnTo>
                <a:lnTo>
                  <a:pt x="267438" y="2983174"/>
                </a:lnTo>
                <a:cubicBezTo>
                  <a:pt x="325035" y="2830728"/>
                  <a:pt x="370809" y="2670151"/>
                  <a:pt x="404375" y="2503477"/>
                </a:cubicBezTo>
                <a:cubicBezTo>
                  <a:pt x="453199" y="2267695"/>
                  <a:pt x="465406" y="2007520"/>
                  <a:pt x="436925" y="1751412"/>
                </a:cubicBezTo>
                <a:cubicBezTo>
                  <a:pt x="428787" y="1686368"/>
                  <a:pt x="424719" y="1621325"/>
                  <a:pt x="412512" y="1556281"/>
                </a:cubicBezTo>
                <a:cubicBezTo>
                  <a:pt x="400306" y="1495303"/>
                  <a:pt x="384031" y="1430259"/>
                  <a:pt x="371825" y="1369281"/>
                </a:cubicBezTo>
                <a:cubicBezTo>
                  <a:pt x="335207" y="1247325"/>
                  <a:pt x="310795" y="1121303"/>
                  <a:pt x="270108" y="1007477"/>
                </a:cubicBezTo>
                <a:cubicBezTo>
                  <a:pt x="351482" y="1283912"/>
                  <a:pt x="420650" y="1568477"/>
                  <a:pt x="432856" y="1857107"/>
                </a:cubicBezTo>
                <a:cubicBezTo>
                  <a:pt x="449131" y="2145738"/>
                  <a:pt x="424718" y="2438434"/>
                  <a:pt x="347413" y="2714868"/>
                </a:cubicBezTo>
                <a:cubicBezTo>
                  <a:pt x="329612" y="2784486"/>
                  <a:pt x="308696" y="2853087"/>
                  <a:pt x="284864" y="2920408"/>
                </a:cubicBezTo>
                <a:lnTo>
                  <a:pt x="250098" y="3006349"/>
                </a:lnTo>
                <a:lnTo>
                  <a:pt x="173908" y="2982305"/>
                </a:lnTo>
                <a:lnTo>
                  <a:pt x="213146" y="2885608"/>
                </a:lnTo>
                <a:cubicBezTo>
                  <a:pt x="225352" y="2889674"/>
                  <a:pt x="245696" y="2893738"/>
                  <a:pt x="253833" y="2897804"/>
                </a:cubicBezTo>
                <a:cubicBezTo>
                  <a:pt x="392169" y="2414043"/>
                  <a:pt x="424719" y="1918086"/>
                  <a:pt x="327069" y="1434325"/>
                </a:cubicBezTo>
                <a:cubicBezTo>
                  <a:pt x="306726" y="1312368"/>
                  <a:pt x="270108" y="1190411"/>
                  <a:pt x="237558" y="1072520"/>
                </a:cubicBezTo>
                <a:cubicBezTo>
                  <a:pt x="196871" y="954629"/>
                  <a:pt x="164322" y="832672"/>
                  <a:pt x="107359" y="718846"/>
                </a:cubicBezTo>
                <a:cubicBezTo>
                  <a:pt x="83963" y="660917"/>
                  <a:pt x="58026" y="604004"/>
                  <a:pt x="29736" y="548234"/>
                </a:cubicBezTo>
                <a:lnTo>
                  <a:pt x="21198" y="532995"/>
                </a:lnTo>
                <a:lnTo>
                  <a:pt x="189395" y="0"/>
                </a:lnTo>
                <a:lnTo>
                  <a:pt x="282314" y="133455"/>
                </a:lnTo>
                <a:cubicBezTo>
                  <a:pt x="440993" y="401759"/>
                  <a:pt x="554917" y="686324"/>
                  <a:pt x="640360" y="979020"/>
                </a:cubicBezTo>
                <a:cubicBezTo>
                  <a:pt x="750215" y="1373347"/>
                  <a:pt x="815314" y="1828651"/>
                  <a:pt x="778695" y="2267695"/>
                </a:cubicBezTo>
                <a:cubicBezTo>
                  <a:pt x="758352" y="2487216"/>
                  <a:pt x="716648" y="2705722"/>
                  <a:pt x="652057" y="291406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9F02878-AF58-4461-9DDB-C02AC54DC077}"/>
              </a:ext>
            </a:extLst>
          </p:cNvPr>
          <p:cNvSpPr>
            <a:spLocks/>
          </p:cNvSpPr>
          <p:nvPr userDrawn="1"/>
        </p:nvSpPr>
        <p:spPr bwMode="auto">
          <a:xfrm rot="18253177" flipV="1">
            <a:off x="203882" y="5202712"/>
            <a:ext cx="806375" cy="2009605"/>
          </a:xfrm>
          <a:custGeom>
            <a:avLst/>
            <a:gdLst>
              <a:gd name="connsiteX0" fmla="*/ 370549 w 806375"/>
              <a:gd name="connsiteY0" fmla="*/ 1716991 h 2009605"/>
              <a:gd name="connsiteX1" fmla="*/ 367206 w 806375"/>
              <a:gd name="connsiteY1" fmla="*/ 1651916 h 2009605"/>
              <a:gd name="connsiteX2" fmla="*/ 313559 w 806375"/>
              <a:gd name="connsiteY2" fmla="*/ 1292695 h 2009605"/>
              <a:gd name="connsiteX3" fmla="*/ 219323 w 806375"/>
              <a:gd name="connsiteY3" fmla="*/ 936544 h 2009605"/>
              <a:gd name="connsiteX4" fmla="*/ 88213 w 806375"/>
              <a:gd name="connsiteY4" fmla="*/ 592674 h 2009605"/>
              <a:gd name="connsiteX5" fmla="*/ 13247 w 806375"/>
              <a:gd name="connsiteY5" fmla="*/ 424449 h 2009605"/>
              <a:gd name="connsiteX6" fmla="*/ 12342 w 806375"/>
              <a:gd name="connsiteY6" fmla="*/ 422798 h 2009605"/>
              <a:gd name="connsiteX7" fmla="*/ 0 w 806375"/>
              <a:gd name="connsiteY7" fmla="*/ 440946 h 2009605"/>
              <a:gd name="connsiteX8" fmla="*/ 30852 w 806375"/>
              <a:gd name="connsiteY8" fmla="*/ 498520 h 2009605"/>
              <a:gd name="connsiteX9" fmla="*/ 235712 w 806375"/>
              <a:gd name="connsiteY9" fmla="*/ 1038887 h 2009605"/>
              <a:gd name="connsiteX10" fmla="*/ 350434 w 806375"/>
              <a:gd name="connsiteY10" fmla="*/ 1603815 h 2009605"/>
              <a:gd name="connsiteX11" fmla="*/ 357671 w 806375"/>
              <a:gd name="connsiteY11" fmla="*/ 1708233 h 2009605"/>
              <a:gd name="connsiteX12" fmla="*/ 800801 w 806375"/>
              <a:gd name="connsiteY12" fmla="*/ 2009605 h 2009605"/>
              <a:gd name="connsiteX13" fmla="*/ 806375 w 806375"/>
              <a:gd name="connsiteY13" fmla="*/ 1810739 h 2009605"/>
              <a:gd name="connsiteX14" fmla="*/ 657723 w 806375"/>
              <a:gd name="connsiteY14" fmla="*/ 846483 h 2009605"/>
              <a:gd name="connsiteX15" fmla="*/ 408819 w 806375"/>
              <a:gd name="connsiteY15" fmla="*/ 200576 h 2009605"/>
              <a:gd name="connsiteX16" fmla="*/ 299887 w 806375"/>
              <a:gd name="connsiteY16" fmla="*/ 0 h 2009605"/>
              <a:gd name="connsiteX17" fmla="*/ 32164 w 806375"/>
              <a:gd name="connsiteY17" fmla="*/ 393653 h 2009605"/>
              <a:gd name="connsiteX18" fmla="*/ 42824 w 806375"/>
              <a:gd name="connsiteY18" fmla="*/ 412680 h 2009605"/>
              <a:gd name="connsiteX19" fmla="*/ 120990 w 806375"/>
              <a:gd name="connsiteY19" fmla="*/ 584487 h 2009605"/>
              <a:gd name="connsiteX20" fmla="*/ 252101 w 806375"/>
              <a:gd name="connsiteY20" fmla="*/ 940638 h 2009605"/>
              <a:gd name="connsiteX21" fmla="*/ 342239 w 806375"/>
              <a:gd name="connsiteY21" fmla="*/ 1304976 h 2009605"/>
              <a:gd name="connsiteX22" fmla="*/ 391790 w 806375"/>
              <a:gd name="connsiteY22" fmla="*/ 1672257 h 2009605"/>
              <a:gd name="connsiteX23" fmla="*/ 392223 w 806375"/>
              <a:gd name="connsiteY23" fmla="*/ 1731732 h 2009605"/>
              <a:gd name="connsiteX24" fmla="*/ 449576 w 806375"/>
              <a:gd name="connsiteY24" fmla="*/ 1770737 h 2009605"/>
              <a:gd name="connsiteX25" fmla="*/ 448766 w 806375"/>
              <a:gd name="connsiteY25" fmla="*/ 1730720 h 2009605"/>
              <a:gd name="connsiteX26" fmla="*/ 284878 w 806375"/>
              <a:gd name="connsiteY26" fmla="*/ 875139 h 2009605"/>
              <a:gd name="connsiteX27" fmla="*/ 387309 w 806375"/>
              <a:gd name="connsiteY27" fmla="*/ 1239477 h 2009605"/>
              <a:gd name="connsiteX28" fmla="*/ 428280 w 806375"/>
              <a:gd name="connsiteY28" fmla="*/ 1427787 h 2009605"/>
              <a:gd name="connsiteX29" fmla="*/ 452864 w 806375"/>
              <a:gd name="connsiteY29" fmla="*/ 1624284 h 2009605"/>
              <a:gd name="connsiteX30" fmla="*/ 464072 w 806375"/>
              <a:gd name="connsiteY30" fmla="*/ 1780596 h 2009605"/>
              <a:gd name="connsiteX31" fmla="*/ 724957 w 806375"/>
              <a:gd name="connsiteY31" fmla="*/ 1958024 h 2009605"/>
              <a:gd name="connsiteX32" fmla="*/ 728704 w 806375"/>
              <a:gd name="connsiteY32" fmla="*/ 1885280 h 2009605"/>
              <a:gd name="connsiteX33" fmla="*/ 674112 w 806375"/>
              <a:gd name="connsiteY33" fmla="*/ 1219009 h 2009605"/>
              <a:gd name="connsiteX34" fmla="*/ 732305 w 806375"/>
              <a:gd name="connsiteY34" fmla="*/ 1893916 h 2009605"/>
              <a:gd name="connsiteX35" fmla="*/ 728723 w 806375"/>
              <a:gd name="connsiteY35" fmla="*/ 1960586 h 200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06375" h="2009605">
                <a:moveTo>
                  <a:pt x="370549" y="1716991"/>
                </a:moveTo>
                <a:lnTo>
                  <a:pt x="367206" y="1651916"/>
                </a:lnTo>
                <a:cubicBezTo>
                  <a:pt x="357091" y="1531408"/>
                  <a:pt x="339166" y="1411412"/>
                  <a:pt x="313559" y="1292695"/>
                </a:cubicBezTo>
                <a:cubicBezTo>
                  <a:pt x="288976" y="1178072"/>
                  <a:pt x="252101" y="1055261"/>
                  <a:pt x="219323" y="936544"/>
                </a:cubicBezTo>
                <a:cubicBezTo>
                  <a:pt x="178351" y="821921"/>
                  <a:pt x="141476" y="703204"/>
                  <a:pt x="88213" y="592674"/>
                </a:cubicBezTo>
                <a:cubicBezTo>
                  <a:pt x="65679" y="535362"/>
                  <a:pt x="40583" y="479330"/>
                  <a:pt x="13247" y="424449"/>
                </a:cubicBezTo>
                <a:lnTo>
                  <a:pt x="12342" y="422798"/>
                </a:lnTo>
                <a:lnTo>
                  <a:pt x="0" y="440946"/>
                </a:lnTo>
                <a:lnTo>
                  <a:pt x="30852" y="498520"/>
                </a:lnTo>
                <a:cubicBezTo>
                  <a:pt x="112796" y="674548"/>
                  <a:pt x="178351" y="854670"/>
                  <a:pt x="235712" y="1038887"/>
                </a:cubicBezTo>
                <a:cubicBezTo>
                  <a:pt x="284878" y="1227196"/>
                  <a:pt x="334045" y="1411412"/>
                  <a:pt x="350434" y="1603815"/>
                </a:cubicBezTo>
                <a:lnTo>
                  <a:pt x="357671" y="1708233"/>
                </a:lnTo>
                <a:close/>
                <a:moveTo>
                  <a:pt x="800801" y="2009605"/>
                </a:moveTo>
                <a:lnTo>
                  <a:pt x="806375" y="1810739"/>
                </a:lnTo>
                <a:cubicBezTo>
                  <a:pt x="798308" y="1476655"/>
                  <a:pt x="740692" y="1144299"/>
                  <a:pt x="657723" y="846483"/>
                </a:cubicBezTo>
                <a:cubicBezTo>
                  <a:pt x="593192" y="625424"/>
                  <a:pt x="512529" y="408970"/>
                  <a:pt x="408819" y="200576"/>
                </a:cubicBezTo>
                <a:lnTo>
                  <a:pt x="299887" y="0"/>
                </a:lnTo>
                <a:lnTo>
                  <a:pt x="32164" y="393653"/>
                </a:lnTo>
                <a:lnTo>
                  <a:pt x="42824" y="412680"/>
                </a:lnTo>
                <a:cubicBezTo>
                  <a:pt x="71312" y="468840"/>
                  <a:pt x="97431" y="526152"/>
                  <a:pt x="120990" y="584487"/>
                </a:cubicBezTo>
                <a:cubicBezTo>
                  <a:pt x="178351" y="699111"/>
                  <a:pt x="211129" y="821921"/>
                  <a:pt x="252101" y="940638"/>
                </a:cubicBezTo>
                <a:cubicBezTo>
                  <a:pt x="284879" y="1059355"/>
                  <a:pt x="321753" y="1182165"/>
                  <a:pt x="342239" y="1304976"/>
                </a:cubicBezTo>
                <a:cubicBezTo>
                  <a:pt x="366822" y="1426763"/>
                  <a:pt x="383211" y="1549318"/>
                  <a:pt x="391790" y="1672257"/>
                </a:cubicBezTo>
                <a:lnTo>
                  <a:pt x="392223" y="1731732"/>
                </a:lnTo>
                <a:lnTo>
                  <a:pt x="449576" y="1770737"/>
                </a:lnTo>
                <a:lnTo>
                  <a:pt x="448766" y="1730720"/>
                </a:lnTo>
                <a:cubicBezTo>
                  <a:pt x="436475" y="1440068"/>
                  <a:pt x="366823" y="1153510"/>
                  <a:pt x="284878" y="875139"/>
                </a:cubicBezTo>
                <a:cubicBezTo>
                  <a:pt x="325850" y="989762"/>
                  <a:pt x="350434" y="1116667"/>
                  <a:pt x="387309" y="1239477"/>
                </a:cubicBezTo>
                <a:cubicBezTo>
                  <a:pt x="399600" y="1300883"/>
                  <a:pt x="415989" y="1366382"/>
                  <a:pt x="428280" y="1427787"/>
                </a:cubicBezTo>
                <a:cubicBezTo>
                  <a:pt x="440572" y="1493286"/>
                  <a:pt x="444669" y="1558785"/>
                  <a:pt x="452864" y="1624284"/>
                </a:cubicBezTo>
                <a:lnTo>
                  <a:pt x="464072" y="1780596"/>
                </a:lnTo>
                <a:lnTo>
                  <a:pt x="724957" y="1958024"/>
                </a:lnTo>
                <a:lnTo>
                  <a:pt x="728704" y="1885280"/>
                </a:lnTo>
                <a:cubicBezTo>
                  <a:pt x="732689" y="1660743"/>
                  <a:pt x="714060" y="1436998"/>
                  <a:pt x="674112" y="1219009"/>
                </a:cubicBezTo>
                <a:cubicBezTo>
                  <a:pt x="717133" y="1441603"/>
                  <a:pt x="736530" y="1668227"/>
                  <a:pt x="732305" y="1893916"/>
                </a:cubicBezTo>
                <a:lnTo>
                  <a:pt x="728723" y="196058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FE8AD96-99B9-4C09-AFE2-81A8DB015553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9442234" y="-373252"/>
            <a:ext cx="2590708" cy="1375365"/>
          </a:xfrm>
          <a:custGeom>
            <a:avLst/>
            <a:gdLst>
              <a:gd name="connsiteX0" fmla="*/ 2590708 w 2590708"/>
              <a:gd name="connsiteY0" fmla="*/ 1375365 h 1375365"/>
              <a:gd name="connsiteX1" fmla="*/ 2199619 w 2590708"/>
              <a:gd name="connsiteY1" fmla="*/ 1271336 h 1375365"/>
              <a:gd name="connsiteX2" fmla="*/ 2168924 w 2590708"/>
              <a:gd name="connsiteY2" fmla="*/ 1216545 h 1375365"/>
              <a:gd name="connsiteX3" fmla="*/ 2004904 w 2590708"/>
              <a:gd name="connsiteY3" fmla="*/ 991256 h 1375365"/>
              <a:gd name="connsiteX4" fmla="*/ 1995854 w 2590708"/>
              <a:gd name="connsiteY4" fmla="*/ 1003311 h 1375365"/>
              <a:gd name="connsiteX5" fmla="*/ 2150071 w 2590708"/>
              <a:gd name="connsiteY5" fmla="*/ 1227847 h 1375365"/>
              <a:gd name="connsiteX6" fmla="*/ 2169518 w 2590708"/>
              <a:gd name="connsiteY6" fmla="*/ 1263329 h 1375365"/>
              <a:gd name="connsiteX7" fmla="*/ 2151738 w 2590708"/>
              <a:gd name="connsiteY7" fmla="*/ 1258600 h 1375365"/>
              <a:gd name="connsiteX8" fmla="*/ 2129050 w 2590708"/>
              <a:gd name="connsiteY8" fmla="*/ 1216262 h 1375365"/>
              <a:gd name="connsiteX9" fmla="*/ 1724370 w 2590708"/>
              <a:gd name="connsiteY9" fmla="*/ 744116 h 1375365"/>
              <a:gd name="connsiteX10" fmla="*/ 970249 w 2590708"/>
              <a:gd name="connsiteY10" fmla="*/ 388476 h 1375365"/>
              <a:gd name="connsiteX11" fmla="*/ 774178 w 2590708"/>
              <a:gd name="connsiteY11" fmla="*/ 355323 h 1375365"/>
              <a:gd name="connsiteX12" fmla="*/ 167865 w 2590708"/>
              <a:gd name="connsiteY12" fmla="*/ 325184 h 1375365"/>
              <a:gd name="connsiteX13" fmla="*/ 155799 w 2590708"/>
              <a:gd name="connsiteY13" fmla="*/ 255864 h 1375365"/>
              <a:gd name="connsiteX14" fmla="*/ 210096 w 2590708"/>
              <a:gd name="connsiteY14" fmla="*/ 225725 h 1375365"/>
              <a:gd name="connsiteX15" fmla="*/ 291541 w 2590708"/>
              <a:gd name="connsiteY15" fmla="*/ 213670 h 1375365"/>
              <a:gd name="connsiteX16" fmla="*/ 421250 w 2590708"/>
              <a:gd name="connsiteY16" fmla="*/ 213670 h 1375365"/>
              <a:gd name="connsiteX17" fmla="*/ 421249 w 2590708"/>
              <a:gd name="connsiteY17" fmla="*/ 183530 h 1375365"/>
              <a:gd name="connsiteX18" fmla="*/ 273442 w 2590708"/>
              <a:gd name="connsiteY18" fmla="*/ 168461 h 1375365"/>
              <a:gd name="connsiteX19" fmla="*/ 155799 w 2590708"/>
              <a:gd name="connsiteY19" fmla="*/ 159419 h 1375365"/>
              <a:gd name="connsiteX20" fmla="*/ 14025 w 2590708"/>
              <a:gd name="connsiteY20" fmla="*/ 120239 h 1375365"/>
              <a:gd name="connsiteX21" fmla="*/ 252327 w 2590708"/>
              <a:gd name="connsiteY21" fmla="*/ 14752 h 1375365"/>
              <a:gd name="connsiteX22" fmla="*/ 1109008 w 2590708"/>
              <a:gd name="connsiteY22" fmla="*/ 69002 h 1375365"/>
              <a:gd name="connsiteX23" fmla="*/ 1971722 w 2590708"/>
              <a:gd name="connsiteY23" fmla="*/ 503004 h 1375365"/>
              <a:gd name="connsiteX24" fmla="*/ 2424195 w 2590708"/>
              <a:gd name="connsiteY24" fmla="*/ 1030436 h 1375365"/>
              <a:gd name="connsiteX25" fmla="*/ 2577281 w 2590708"/>
              <a:gd name="connsiteY25" fmla="*/ 1337101 h 13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590708" h="1375365">
                <a:moveTo>
                  <a:pt x="2590708" y="1375365"/>
                </a:moveTo>
                <a:lnTo>
                  <a:pt x="2199619" y="1271336"/>
                </a:lnTo>
                <a:lnTo>
                  <a:pt x="2168924" y="1216545"/>
                </a:lnTo>
                <a:cubicBezTo>
                  <a:pt x="2120284" y="1137430"/>
                  <a:pt x="2065233" y="1062082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051658" y="1075644"/>
                  <a:pt x="2103693" y="1150238"/>
                  <a:pt x="2150071" y="1227847"/>
                </a:cubicBezTo>
                <a:lnTo>
                  <a:pt x="2169518" y="1263329"/>
                </a:lnTo>
                <a:lnTo>
                  <a:pt x="2151738" y="1258600"/>
                </a:lnTo>
                <a:lnTo>
                  <a:pt x="2129050" y="1216262"/>
                </a:lnTo>
                <a:cubicBezTo>
                  <a:pt x="2021305" y="1036841"/>
                  <a:pt x="1887261" y="875221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483016" y="1129895"/>
                  <a:pt x="2533542" y="1232368"/>
                  <a:pt x="2577281" y="13371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0"/>
            <a:ext cx="5580000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236ED0C-E45A-41C9-9599-A9906F3895D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6014" y="1068160"/>
            <a:ext cx="5544000" cy="50400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255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 x2 (2nd VERSION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0"/>
            <a:ext cx="5580000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236ED0C-E45A-41C9-9599-A9906F3895D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6014" y="1068160"/>
            <a:ext cx="5544000" cy="50400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F1CE3F4-D181-4F4A-82A4-1530837BD8A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BD93B1A-2211-45F8-A4A8-8FA95446293E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11085473" y="-176372"/>
            <a:ext cx="1076985" cy="1147580"/>
          </a:xfrm>
          <a:custGeom>
            <a:avLst/>
            <a:gdLst>
              <a:gd name="connsiteX0" fmla="*/ 1076985 w 1076985"/>
              <a:gd name="connsiteY0" fmla="*/ 1147580 h 1147580"/>
              <a:gd name="connsiteX1" fmla="*/ 696080 w 1076985"/>
              <a:gd name="connsiteY1" fmla="*/ 1046260 h 1147580"/>
              <a:gd name="connsiteX2" fmla="*/ 640675 w 1076985"/>
              <a:gd name="connsiteY2" fmla="*/ 947362 h 1147580"/>
              <a:gd name="connsiteX3" fmla="*/ 476655 w 1076985"/>
              <a:gd name="connsiteY3" fmla="*/ 722073 h 1147580"/>
              <a:gd name="connsiteX4" fmla="*/ 467605 w 1076985"/>
              <a:gd name="connsiteY4" fmla="*/ 734128 h 1147580"/>
              <a:gd name="connsiteX5" fmla="*/ 621822 w 1076985"/>
              <a:gd name="connsiteY5" fmla="*/ 958664 h 1147580"/>
              <a:gd name="connsiteX6" fmla="*/ 665350 w 1076985"/>
              <a:gd name="connsiteY6" fmla="*/ 1038086 h 1147580"/>
              <a:gd name="connsiteX7" fmla="*/ 646945 w 1076985"/>
              <a:gd name="connsiteY7" fmla="*/ 1033190 h 1147580"/>
              <a:gd name="connsiteX8" fmla="*/ 600801 w 1076985"/>
              <a:gd name="connsiteY8" fmla="*/ 947079 h 1147580"/>
              <a:gd name="connsiteX9" fmla="*/ 196121 w 1076985"/>
              <a:gd name="connsiteY9" fmla="*/ 474933 h 1147580"/>
              <a:gd name="connsiteX10" fmla="*/ 27387 w 1076985"/>
              <a:gd name="connsiteY10" fmla="*/ 354095 h 1147580"/>
              <a:gd name="connsiteX11" fmla="*/ 0 w 1076985"/>
              <a:gd name="connsiteY11" fmla="*/ 339175 h 1147580"/>
              <a:gd name="connsiteX12" fmla="*/ 90219 w 1076985"/>
              <a:gd name="connsiteY12" fmla="*/ 0 h 1147580"/>
              <a:gd name="connsiteX13" fmla="*/ 247591 w 1076985"/>
              <a:gd name="connsiteY13" fmla="*/ 90143 h 1147580"/>
              <a:gd name="connsiteX14" fmla="*/ 443473 w 1076985"/>
              <a:gd name="connsiteY14" fmla="*/ 233821 h 1147580"/>
              <a:gd name="connsiteX15" fmla="*/ 895946 w 1076985"/>
              <a:gd name="connsiteY15" fmla="*/ 761253 h 1147580"/>
              <a:gd name="connsiteX16" fmla="*/ 1049032 w 1076985"/>
              <a:gd name="connsiteY16" fmla="*/ 1067918 h 114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76985" h="1147580">
                <a:moveTo>
                  <a:pt x="1076985" y="1147580"/>
                </a:moveTo>
                <a:lnTo>
                  <a:pt x="696080" y="1046260"/>
                </a:lnTo>
                <a:lnTo>
                  <a:pt x="640675" y="947362"/>
                </a:lnTo>
                <a:cubicBezTo>
                  <a:pt x="592035" y="868247"/>
                  <a:pt x="536984" y="792899"/>
                  <a:pt x="476655" y="722073"/>
                </a:cubicBezTo>
                <a:cubicBezTo>
                  <a:pt x="488720" y="746184"/>
                  <a:pt x="476654" y="737142"/>
                  <a:pt x="467605" y="734128"/>
                </a:cubicBezTo>
                <a:cubicBezTo>
                  <a:pt x="523409" y="806461"/>
                  <a:pt x="575444" y="881055"/>
                  <a:pt x="621822" y="958664"/>
                </a:cubicBezTo>
                <a:lnTo>
                  <a:pt x="665350" y="1038086"/>
                </a:lnTo>
                <a:lnTo>
                  <a:pt x="646945" y="1033190"/>
                </a:lnTo>
                <a:lnTo>
                  <a:pt x="600801" y="947079"/>
                </a:lnTo>
                <a:cubicBezTo>
                  <a:pt x="493056" y="767658"/>
                  <a:pt x="359012" y="606038"/>
                  <a:pt x="196121" y="474933"/>
                </a:cubicBezTo>
                <a:cubicBezTo>
                  <a:pt x="142579" y="431232"/>
                  <a:pt x="86208" y="390921"/>
                  <a:pt x="27387" y="354095"/>
                </a:cubicBezTo>
                <a:lnTo>
                  <a:pt x="0" y="339175"/>
                </a:lnTo>
                <a:lnTo>
                  <a:pt x="90219" y="0"/>
                </a:lnTo>
                <a:lnTo>
                  <a:pt x="247591" y="90143"/>
                </a:lnTo>
                <a:cubicBezTo>
                  <a:pt x="316027" y="134551"/>
                  <a:pt x="381635" y="182585"/>
                  <a:pt x="443473" y="233821"/>
                </a:cubicBezTo>
                <a:cubicBezTo>
                  <a:pt x="624462" y="384516"/>
                  <a:pt x="775286" y="565350"/>
                  <a:pt x="895946" y="761253"/>
                </a:cubicBezTo>
                <a:cubicBezTo>
                  <a:pt x="954767" y="860712"/>
                  <a:pt x="1005294" y="963185"/>
                  <a:pt x="1049032" y="10679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77BEA17-1FBC-46D4-961A-78550D8910EA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6958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96C5267-4FE6-464F-BD82-5AAC585BD3AB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C553430-06A7-478D-9EDE-E433249F8EB6}"/>
              </a:ext>
            </a:extLst>
          </p:cNvPr>
          <p:cNvSpPr>
            <a:spLocks/>
          </p:cNvSpPr>
          <p:nvPr userDrawn="1"/>
        </p:nvSpPr>
        <p:spPr bwMode="auto">
          <a:xfrm rot="21016453" flipV="1">
            <a:off x="11061839" y="3222317"/>
            <a:ext cx="1277946" cy="3716079"/>
          </a:xfrm>
          <a:custGeom>
            <a:avLst/>
            <a:gdLst>
              <a:gd name="connsiteX0" fmla="*/ 926596 w 1277946"/>
              <a:gd name="connsiteY0" fmla="*/ 481717 h 3716079"/>
              <a:gd name="connsiteX1" fmla="*/ 844032 w 1277946"/>
              <a:gd name="connsiteY1" fmla="*/ 0 h 3716079"/>
              <a:gd name="connsiteX2" fmla="*/ 724537 w 1277946"/>
              <a:gd name="connsiteY2" fmla="*/ 20481 h 3716079"/>
              <a:gd name="connsiteX3" fmla="*/ 766030 w 1277946"/>
              <a:gd name="connsiteY3" fmla="*/ 94549 h 3716079"/>
              <a:gd name="connsiteX4" fmla="*/ 839361 w 1277946"/>
              <a:gd name="connsiteY4" fmla="*/ 255729 h 3716079"/>
              <a:gd name="connsiteX5" fmla="*/ 906628 w 1277946"/>
              <a:gd name="connsiteY5" fmla="*/ 421348 h 3716079"/>
              <a:gd name="connsiteX6" fmla="*/ 992144 w 1277946"/>
              <a:gd name="connsiteY6" fmla="*/ 864153 h 3716079"/>
              <a:gd name="connsiteX7" fmla="*/ 964870 w 1277946"/>
              <a:gd name="connsiteY7" fmla="*/ 705024 h 3716079"/>
              <a:gd name="connsiteX8" fmla="*/ 931612 w 1277946"/>
              <a:gd name="connsiteY8" fmla="*/ 586008 h 3716079"/>
              <a:gd name="connsiteX9" fmla="*/ 808612 w 1277946"/>
              <a:gd name="connsiteY9" fmla="*/ 263410 h 3716079"/>
              <a:gd name="connsiteX10" fmla="*/ 738284 w 1277946"/>
              <a:gd name="connsiteY10" fmla="*/ 105591 h 3716079"/>
              <a:gd name="connsiteX11" fmla="*/ 694464 w 1277946"/>
              <a:gd name="connsiteY11" fmla="*/ 25636 h 3716079"/>
              <a:gd name="connsiteX12" fmla="*/ 676380 w 1277946"/>
              <a:gd name="connsiteY12" fmla="*/ 28735 h 3716079"/>
              <a:gd name="connsiteX13" fmla="*/ 754800 w 1277946"/>
              <a:gd name="connsiteY13" fmla="*/ 175079 h 3716079"/>
              <a:gd name="connsiteX14" fmla="*/ 946987 w 1277946"/>
              <a:gd name="connsiteY14" fmla="*/ 682020 h 3716079"/>
              <a:gd name="connsiteX15" fmla="*/ 954675 w 1277946"/>
              <a:gd name="connsiteY15" fmla="*/ 2268129 h 3716079"/>
              <a:gd name="connsiteX16" fmla="*/ 1079071 w 1277946"/>
              <a:gd name="connsiteY16" fmla="*/ 1426978 h 3716079"/>
              <a:gd name="connsiteX17" fmla="*/ 1074990 w 1277946"/>
              <a:gd name="connsiteY17" fmla="*/ 1347509 h 3716079"/>
              <a:gd name="connsiteX18" fmla="*/ 1058550 w 1277946"/>
              <a:gd name="connsiteY18" fmla="*/ 1251591 h 3716079"/>
              <a:gd name="connsiteX19" fmla="*/ 1067818 w 1277946"/>
              <a:gd name="connsiteY19" fmla="*/ 1344806 h 3716079"/>
              <a:gd name="connsiteX20" fmla="*/ 954675 w 1277946"/>
              <a:gd name="connsiteY20" fmla="*/ 2268129 h 3716079"/>
              <a:gd name="connsiteX21" fmla="*/ 193612 w 1277946"/>
              <a:gd name="connsiteY21" fmla="*/ 3408745 h 3716079"/>
              <a:gd name="connsiteX22" fmla="*/ 1066143 w 1277946"/>
              <a:gd name="connsiteY22" fmla="*/ 2141394 h 3716079"/>
              <a:gd name="connsiteX23" fmla="*/ 1139655 w 1277946"/>
              <a:gd name="connsiteY23" fmla="*/ 1740546 h 3716079"/>
              <a:gd name="connsiteX24" fmla="*/ 1140316 w 1277946"/>
              <a:gd name="connsiteY24" fmla="*/ 1728648 h 3716079"/>
              <a:gd name="connsiteX25" fmla="*/ 1099114 w 1277946"/>
              <a:gd name="connsiteY25" fmla="*/ 1488261 h 3716079"/>
              <a:gd name="connsiteX26" fmla="*/ 1095933 w 1277946"/>
              <a:gd name="connsiteY26" fmla="*/ 1622932 h 3716079"/>
              <a:gd name="connsiteX27" fmla="*/ 977738 w 1277946"/>
              <a:gd name="connsiteY27" fmla="*/ 2314214 h 3716079"/>
              <a:gd name="connsiteX28" fmla="*/ 939300 w 1277946"/>
              <a:gd name="connsiteY28" fmla="*/ 2302693 h 3716079"/>
              <a:gd name="connsiteX29" fmla="*/ 428081 w 1277946"/>
              <a:gd name="connsiteY29" fmla="*/ 3139913 h 3716079"/>
              <a:gd name="connsiteX30" fmla="*/ 362737 w 1277946"/>
              <a:gd name="connsiteY30" fmla="*/ 3212882 h 3716079"/>
              <a:gd name="connsiteX31" fmla="*/ 301237 w 1277946"/>
              <a:gd name="connsiteY31" fmla="*/ 3282010 h 3716079"/>
              <a:gd name="connsiteX32" fmla="*/ 193612 w 1277946"/>
              <a:gd name="connsiteY32" fmla="*/ 3408745 h 3716079"/>
              <a:gd name="connsiteX33" fmla="*/ 421836 w 1277946"/>
              <a:gd name="connsiteY33" fmla="*/ 3645413 h 3716079"/>
              <a:gd name="connsiteX34" fmla="*/ 508800 w 1277946"/>
              <a:gd name="connsiteY34" fmla="*/ 3604608 h 3716079"/>
              <a:gd name="connsiteX35" fmla="*/ 639487 w 1277946"/>
              <a:gd name="connsiteY35" fmla="*/ 3504757 h 3716079"/>
              <a:gd name="connsiteX36" fmla="*/ 808612 w 1277946"/>
              <a:gd name="connsiteY36" fmla="*/ 3320415 h 3716079"/>
              <a:gd name="connsiteX37" fmla="*/ 973894 w 1277946"/>
              <a:gd name="connsiteY37" fmla="*/ 3093828 h 3716079"/>
              <a:gd name="connsiteX38" fmla="*/ 1043081 w 1277946"/>
              <a:gd name="connsiteY38" fmla="*/ 2986294 h 3716079"/>
              <a:gd name="connsiteX39" fmla="*/ 1104581 w 1277946"/>
              <a:gd name="connsiteY39" fmla="*/ 2882602 h 3716079"/>
              <a:gd name="connsiteX40" fmla="*/ 1246019 w 1277946"/>
              <a:gd name="connsiteY40" fmla="*/ 2616530 h 3716079"/>
              <a:gd name="connsiteX41" fmla="*/ 1277946 w 1277946"/>
              <a:gd name="connsiteY41" fmla="*/ 2531643 h 3716079"/>
              <a:gd name="connsiteX42" fmla="*/ 1253232 w 1277946"/>
              <a:gd name="connsiteY42" fmla="*/ 2387449 h 3716079"/>
              <a:gd name="connsiteX43" fmla="*/ 1208363 w 1277946"/>
              <a:gd name="connsiteY43" fmla="*/ 2513918 h 3716079"/>
              <a:gd name="connsiteX44" fmla="*/ 881643 w 1277946"/>
              <a:gd name="connsiteY44" fmla="*/ 3120711 h 3716079"/>
              <a:gd name="connsiteX45" fmla="*/ 401174 w 1277946"/>
              <a:gd name="connsiteY45" fmla="*/ 3619970 h 3716079"/>
              <a:gd name="connsiteX46" fmla="*/ 421836 w 1277946"/>
              <a:gd name="connsiteY46" fmla="*/ 3645413 h 3716079"/>
              <a:gd name="connsiteX47" fmla="*/ 59081 w 1277946"/>
              <a:gd name="connsiteY47" fmla="*/ 3714781 h 3716079"/>
              <a:gd name="connsiteX48" fmla="*/ 201300 w 1277946"/>
              <a:gd name="connsiteY48" fmla="*/ 3669896 h 3716079"/>
              <a:gd name="connsiteX49" fmla="*/ 366581 w 1277946"/>
              <a:gd name="connsiteY49" fmla="*/ 3547001 h 3716079"/>
              <a:gd name="connsiteX50" fmla="*/ 401175 w 1277946"/>
              <a:gd name="connsiteY50" fmla="*/ 3596927 h 3716079"/>
              <a:gd name="connsiteX51" fmla="*/ 877800 w 1277946"/>
              <a:gd name="connsiteY51" fmla="*/ 3113029 h 3716079"/>
              <a:gd name="connsiteX52" fmla="*/ 1208363 w 1277946"/>
              <a:gd name="connsiteY52" fmla="*/ 2513918 h 3716079"/>
              <a:gd name="connsiteX53" fmla="*/ 1252889 w 1277946"/>
              <a:gd name="connsiteY53" fmla="*/ 2385451 h 3716079"/>
              <a:gd name="connsiteX54" fmla="*/ 1147771 w 1277946"/>
              <a:gd name="connsiteY54" fmla="*/ 1772147 h 3716079"/>
              <a:gd name="connsiteX55" fmla="*/ 1119956 w 1277946"/>
              <a:gd name="connsiteY55" fmla="*/ 1941690 h 3716079"/>
              <a:gd name="connsiteX56" fmla="*/ 208987 w 1277946"/>
              <a:gd name="connsiteY56" fmla="*/ 3431788 h 3716079"/>
              <a:gd name="connsiteX57" fmla="*/ 132112 w 1277946"/>
              <a:gd name="connsiteY57" fmla="*/ 3485554 h 3716079"/>
              <a:gd name="connsiteX58" fmla="*/ 59080 w 1277946"/>
              <a:gd name="connsiteY58" fmla="*/ 3570044 h 3716079"/>
              <a:gd name="connsiteX59" fmla="*/ 59081 w 1277946"/>
              <a:gd name="connsiteY59" fmla="*/ 3714781 h 371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77946" h="3716079">
                <a:moveTo>
                  <a:pt x="926596" y="481717"/>
                </a:moveTo>
                <a:lnTo>
                  <a:pt x="844032" y="0"/>
                </a:lnTo>
                <a:lnTo>
                  <a:pt x="724537" y="20481"/>
                </a:lnTo>
                <a:lnTo>
                  <a:pt x="766030" y="94549"/>
                </a:lnTo>
                <a:cubicBezTo>
                  <a:pt x="792756" y="147236"/>
                  <a:pt x="817260" y="201002"/>
                  <a:pt x="839361" y="255729"/>
                </a:cubicBezTo>
                <a:cubicBezTo>
                  <a:pt x="866268" y="309495"/>
                  <a:pt x="887409" y="365182"/>
                  <a:pt x="906628" y="421348"/>
                </a:cubicBezTo>
                <a:close/>
                <a:moveTo>
                  <a:pt x="992144" y="864153"/>
                </a:moveTo>
                <a:lnTo>
                  <a:pt x="964870" y="705024"/>
                </a:lnTo>
                <a:lnTo>
                  <a:pt x="931612" y="586008"/>
                </a:lnTo>
                <a:cubicBezTo>
                  <a:pt x="893175" y="478475"/>
                  <a:pt x="858581" y="367102"/>
                  <a:pt x="808612" y="263410"/>
                </a:cubicBezTo>
                <a:cubicBezTo>
                  <a:pt x="787472" y="209643"/>
                  <a:pt x="763928" y="157077"/>
                  <a:pt x="738284" y="105591"/>
                </a:cubicBezTo>
                <a:lnTo>
                  <a:pt x="694464" y="25636"/>
                </a:lnTo>
                <a:lnTo>
                  <a:pt x="676380" y="28735"/>
                </a:lnTo>
                <a:lnTo>
                  <a:pt x="754800" y="175079"/>
                </a:lnTo>
                <a:cubicBezTo>
                  <a:pt x="831675" y="340219"/>
                  <a:pt x="893175" y="509199"/>
                  <a:pt x="946987" y="682020"/>
                </a:cubicBezTo>
                <a:close/>
                <a:moveTo>
                  <a:pt x="954675" y="2268129"/>
                </a:moveTo>
                <a:cubicBezTo>
                  <a:pt x="1043562" y="1994496"/>
                  <a:pt x="1084402" y="1710362"/>
                  <a:pt x="1079071" y="1426978"/>
                </a:cubicBezTo>
                <a:lnTo>
                  <a:pt x="1074990" y="1347509"/>
                </a:lnTo>
                <a:lnTo>
                  <a:pt x="1058550" y="1251591"/>
                </a:lnTo>
                <a:lnTo>
                  <a:pt x="1067818" y="1344806"/>
                </a:lnTo>
                <a:cubicBezTo>
                  <a:pt x="1089206" y="1655276"/>
                  <a:pt x="1045483" y="1969053"/>
                  <a:pt x="954675" y="2268129"/>
                </a:cubicBezTo>
                <a:close/>
                <a:moveTo>
                  <a:pt x="193612" y="3408745"/>
                </a:moveTo>
                <a:cubicBezTo>
                  <a:pt x="608737" y="3132232"/>
                  <a:pt x="931613" y="2667537"/>
                  <a:pt x="1066143" y="2141394"/>
                </a:cubicBezTo>
                <a:cubicBezTo>
                  <a:pt x="1102659" y="2010818"/>
                  <a:pt x="1126683" y="1876402"/>
                  <a:pt x="1139655" y="1740546"/>
                </a:cubicBezTo>
                <a:lnTo>
                  <a:pt x="1140316" y="1728648"/>
                </a:lnTo>
                <a:lnTo>
                  <a:pt x="1099114" y="1488261"/>
                </a:lnTo>
                <a:lnTo>
                  <a:pt x="1095933" y="1622932"/>
                </a:lnTo>
                <a:cubicBezTo>
                  <a:pt x="1083441" y="1854320"/>
                  <a:pt x="1043082" y="2085707"/>
                  <a:pt x="977738" y="2314214"/>
                </a:cubicBezTo>
                <a:cubicBezTo>
                  <a:pt x="970049" y="2310374"/>
                  <a:pt x="950831" y="2306533"/>
                  <a:pt x="939300" y="2302693"/>
                </a:cubicBezTo>
                <a:cubicBezTo>
                  <a:pt x="831674" y="2609929"/>
                  <a:pt x="662550" y="2905645"/>
                  <a:pt x="428081" y="3139913"/>
                </a:cubicBezTo>
                <a:cubicBezTo>
                  <a:pt x="405019" y="3162956"/>
                  <a:pt x="381956" y="3189839"/>
                  <a:pt x="362737" y="3212882"/>
                </a:cubicBezTo>
                <a:cubicBezTo>
                  <a:pt x="339674" y="3235925"/>
                  <a:pt x="320456" y="3258967"/>
                  <a:pt x="301237" y="3282010"/>
                </a:cubicBezTo>
                <a:cubicBezTo>
                  <a:pt x="262799" y="3328096"/>
                  <a:pt x="228206" y="3370340"/>
                  <a:pt x="193612" y="3408745"/>
                </a:cubicBezTo>
                <a:close/>
                <a:moveTo>
                  <a:pt x="421836" y="3645413"/>
                </a:moveTo>
                <a:cubicBezTo>
                  <a:pt x="437691" y="3645893"/>
                  <a:pt x="464597" y="3635331"/>
                  <a:pt x="508800" y="3604608"/>
                </a:cubicBezTo>
                <a:cubicBezTo>
                  <a:pt x="539550" y="3589246"/>
                  <a:pt x="585675" y="3550842"/>
                  <a:pt x="639487" y="3504757"/>
                </a:cubicBezTo>
                <a:cubicBezTo>
                  <a:pt x="689456" y="3450990"/>
                  <a:pt x="750956" y="3389543"/>
                  <a:pt x="808612" y="3320415"/>
                </a:cubicBezTo>
                <a:cubicBezTo>
                  <a:pt x="866268" y="3247446"/>
                  <a:pt x="923925" y="3174477"/>
                  <a:pt x="973894" y="3093828"/>
                </a:cubicBezTo>
                <a:cubicBezTo>
                  <a:pt x="996956" y="3059263"/>
                  <a:pt x="1020019" y="3020858"/>
                  <a:pt x="1043081" y="2986294"/>
                </a:cubicBezTo>
                <a:cubicBezTo>
                  <a:pt x="1066144" y="2951730"/>
                  <a:pt x="1085362" y="2917167"/>
                  <a:pt x="1104581" y="2882602"/>
                </a:cubicBezTo>
                <a:cubicBezTo>
                  <a:pt x="1157432" y="2798112"/>
                  <a:pt x="1204518" y="2709061"/>
                  <a:pt x="1246019" y="2616530"/>
                </a:cubicBezTo>
                <a:lnTo>
                  <a:pt x="1277946" y="2531643"/>
                </a:lnTo>
                <a:lnTo>
                  <a:pt x="1253232" y="2387449"/>
                </a:lnTo>
                <a:lnTo>
                  <a:pt x="1208363" y="2513918"/>
                </a:lnTo>
                <a:cubicBezTo>
                  <a:pt x="1127644" y="2725143"/>
                  <a:pt x="1020019" y="2932528"/>
                  <a:pt x="881643" y="3120711"/>
                </a:cubicBezTo>
                <a:cubicBezTo>
                  <a:pt x="747112" y="3305052"/>
                  <a:pt x="585675" y="3477873"/>
                  <a:pt x="401174" y="3619970"/>
                </a:cubicBezTo>
                <a:cubicBezTo>
                  <a:pt x="401174" y="3633412"/>
                  <a:pt x="405980" y="3644933"/>
                  <a:pt x="421836" y="3645413"/>
                </a:cubicBezTo>
                <a:close/>
                <a:moveTo>
                  <a:pt x="59081" y="3714781"/>
                </a:moveTo>
                <a:cubicBezTo>
                  <a:pt x="90792" y="3710701"/>
                  <a:pt x="136917" y="3696779"/>
                  <a:pt x="201300" y="3669896"/>
                </a:cubicBezTo>
                <a:cubicBezTo>
                  <a:pt x="258956" y="3631491"/>
                  <a:pt x="366581" y="3547001"/>
                  <a:pt x="366581" y="3547001"/>
                </a:cubicBezTo>
                <a:cubicBezTo>
                  <a:pt x="401174" y="3547001"/>
                  <a:pt x="401175" y="3573884"/>
                  <a:pt x="401175" y="3596927"/>
                </a:cubicBezTo>
                <a:cubicBezTo>
                  <a:pt x="581831" y="3458671"/>
                  <a:pt x="739424" y="3293531"/>
                  <a:pt x="877800" y="3113029"/>
                </a:cubicBezTo>
                <a:cubicBezTo>
                  <a:pt x="1016175" y="2928687"/>
                  <a:pt x="1123799" y="2725144"/>
                  <a:pt x="1208363" y="2513918"/>
                </a:cubicBezTo>
                <a:lnTo>
                  <a:pt x="1252889" y="2385451"/>
                </a:lnTo>
                <a:lnTo>
                  <a:pt x="1147771" y="1772147"/>
                </a:lnTo>
                <a:lnTo>
                  <a:pt x="1119956" y="1941690"/>
                </a:lnTo>
                <a:cubicBezTo>
                  <a:pt x="993112" y="2571525"/>
                  <a:pt x="681768" y="3109189"/>
                  <a:pt x="208987" y="3431788"/>
                </a:cubicBezTo>
                <a:cubicBezTo>
                  <a:pt x="182081" y="3450990"/>
                  <a:pt x="159019" y="3466352"/>
                  <a:pt x="132112" y="3485554"/>
                </a:cubicBezTo>
                <a:cubicBezTo>
                  <a:pt x="105206" y="3520118"/>
                  <a:pt x="78299" y="3543161"/>
                  <a:pt x="59080" y="3570044"/>
                </a:cubicBezTo>
                <a:cubicBezTo>
                  <a:pt x="-1458" y="3650694"/>
                  <a:pt x="-36052" y="3727023"/>
                  <a:pt x="59081" y="37147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3669F26-3263-4F11-B991-63B9F6834B60}"/>
              </a:ext>
            </a:extLst>
          </p:cNvPr>
          <p:cNvSpPr>
            <a:spLocks/>
          </p:cNvSpPr>
          <p:nvPr userDrawn="1"/>
        </p:nvSpPr>
        <p:spPr bwMode="auto">
          <a:xfrm rot="2155967" flipV="1">
            <a:off x="9511052" y="609713"/>
            <a:ext cx="2784591" cy="1281138"/>
          </a:xfrm>
          <a:custGeom>
            <a:avLst/>
            <a:gdLst>
              <a:gd name="connsiteX0" fmla="*/ 213022 w 2784591"/>
              <a:gd name="connsiteY0" fmla="*/ 412659 h 1281138"/>
              <a:gd name="connsiteX1" fmla="*/ 982437 w 2784591"/>
              <a:gd name="connsiteY1" fmla="*/ 450906 h 1281138"/>
              <a:gd name="connsiteX2" fmla="*/ 1231252 w 2784591"/>
              <a:gd name="connsiteY2" fmla="*/ 492977 h 1281138"/>
              <a:gd name="connsiteX3" fmla="*/ 2188237 w 2784591"/>
              <a:gd name="connsiteY3" fmla="*/ 944287 h 1281138"/>
              <a:gd name="connsiteX4" fmla="*/ 2471250 w 2784591"/>
              <a:gd name="connsiteY4" fmla="*/ 1220873 h 1281138"/>
              <a:gd name="connsiteX5" fmla="*/ 2519548 w 2784591"/>
              <a:gd name="connsiteY5" fmla="*/ 1281138 h 1281138"/>
              <a:gd name="connsiteX6" fmla="*/ 2784591 w 2784591"/>
              <a:gd name="connsiteY6" fmla="*/ 915436 h 1281138"/>
              <a:gd name="connsiteX7" fmla="*/ 2667207 w 2784591"/>
              <a:gd name="connsiteY7" fmla="*/ 788611 h 1281138"/>
              <a:gd name="connsiteX8" fmla="*/ 2502127 w 2784591"/>
              <a:gd name="connsiteY8" fmla="*/ 638314 h 1281138"/>
              <a:gd name="connsiteX9" fmla="*/ 1407338 w 2784591"/>
              <a:gd name="connsiteY9" fmla="*/ 87563 h 1281138"/>
              <a:gd name="connsiteX10" fmla="*/ 320204 w 2784591"/>
              <a:gd name="connsiteY10" fmla="*/ 18720 h 1281138"/>
              <a:gd name="connsiteX11" fmla="*/ 17797 w 2784591"/>
              <a:gd name="connsiteY11" fmla="*/ 152583 h 1281138"/>
              <a:gd name="connsiteX12" fmla="*/ 197710 w 2784591"/>
              <a:gd name="connsiteY12" fmla="*/ 202304 h 1281138"/>
              <a:gd name="connsiteX13" fmla="*/ 347000 w 2784591"/>
              <a:gd name="connsiteY13" fmla="*/ 213778 h 1281138"/>
              <a:gd name="connsiteX14" fmla="*/ 534569 w 2784591"/>
              <a:gd name="connsiteY14" fmla="*/ 232901 h 1281138"/>
              <a:gd name="connsiteX15" fmla="*/ 534568 w 2784591"/>
              <a:gd name="connsiteY15" fmla="*/ 271147 h 1281138"/>
              <a:gd name="connsiteX16" fmla="*/ 369967 w 2784591"/>
              <a:gd name="connsiteY16" fmla="*/ 271147 h 1281138"/>
              <a:gd name="connsiteX17" fmla="*/ 266613 w 2784591"/>
              <a:gd name="connsiteY17" fmla="*/ 286446 h 1281138"/>
              <a:gd name="connsiteX18" fmla="*/ 197710 w 2784591"/>
              <a:gd name="connsiteY18" fmla="*/ 324692 h 1281138"/>
              <a:gd name="connsiteX19" fmla="*/ 213022 w 2784591"/>
              <a:gd name="connsiteY19" fmla="*/ 412659 h 128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84591" h="1281138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0C87373-4693-4F9F-ACAE-8CEA0D59C8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21431139">
            <a:off x="1781175" y="1347788"/>
            <a:ext cx="8805863" cy="4779962"/>
          </a:xfrm>
          <a:solidFill>
            <a:schemeClr val="tx1">
              <a:lumMod val="85000"/>
            </a:schemeClr>
          </a:solidFill>
          <a:ln w="762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3200">
                <a:solidFill>
                  <a:schemeClr val="accent1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0298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E98525-2414-4D0D-BCC7-431969233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5989" y="1506628"/>
            <a:ext cx="11017811" cy="4670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154A706D-E24E-C94C-9C70-9EFDBE5A2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165" y="596348"/>
            <a:ext cx="10225424" cy="9102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849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31" r:id="rId2"/>
    <p:sldLayoutId id="2147483732" r:id="rId3"/>
    <p:sldLayoutId id="2147483733" r:id="rId4"/>
    <p:sldLayoutId id="2147483738" r:id="rId5"/>
    <p:sldLayoutId id="2147483734" r:id="rId6"/>
    <p:sldLayoutId id="2147483736" r:id="rId7"/>
    <p:sldLayoutId id="2147483737" r:id="rId8"/>
    <p:sldLayoutId id="2147483735" r:id="rId9"/>
    <p:sldLayoutId id="2147483739" r:id="rId10"/>
    <p:sldLayoutId id="2147483740" r:id="rId11"/>
    <p:sldLayoutId id="2147483741" r:id="rId12"/>
    <p:sldLayoutId id="2147483714" r:id="rId13"/>
    <p:sldLayoutId id="2147483742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hyperlink" Target="http://www.barefootcomputing.org/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10D281-EDB3-4362-9C44-9029EA6008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6074" y="2562224"/>
            <a:ext cx="9947601" cy="1971675"/>
          </a:xfrm>
        </p:spPr>
        <p:txBody>
          <a:bodyPr/>
          <a:lstStyle/>
          <a:p>
            <a:r>
              <a:rPr lang="en-GB" sz="6000" dirty="0"/>
              <a:t>An </a:t>
            </a:r>
            <a:r>
              <a:rPr lang="en-GB" sz="6000" dirty="0" err="1"/>
              <a:t>tIdirlíon</a:t>
            </a:r>
            <a:r>
              <a:rPr lang="en-GB" sz="6000" dirty="0"/>
              <a:t> a </a:t>
            </a:r>
            <a:r>
              <a:rPr lang="en-GB" sz="6000" dirty="0" err="1"/>
              <a:t>shamhlú</a:t>
            </a:r>
            <a:r>
              <a:rPr lang="en-GB" dirty="0"/>
              <a:t> -</a:t>
            </a:r>
            <a:br>
              <a:rPr lang="en-GB" dirty="0"/>
            </a:br>
            <a:r>
              <a:rPr lang="en-GB" sz="3200" dirty="0" err="1">
                <a:solidFill>
                  <a:schemeClr val="bg2"/>
                </a:solidFill>
              </a:rPr>
              <a:t>Tuiscint</a:t>
            </a:r>
            <a:r>
              <a:rPr lang="en-GB" sz="3200" dirty="0">
                <a:solidFill>
                  <a:schemeClr val="bg2"/>
                </a:solidFill>
              </a:rPr>
              <a:t> a </a:t>
            </a:r>
            <a:r>
              <a:rPr lang="en-GB" sz="3200" dirty="0" err="1">
                <a:solidFill>
                  <a:schemeClr val="bg2"/>
                </a:solidFill>
              </a:rPr>
              <a:t>fháil</a:t>
            </a:r>
            <a:r>
              <a:rPr lang="en-GB" sz="3200" dirty="0">
                <a:solidFill>
                  <a:schemeClr val="bg2"/>
                </a:solidFill>
              </a:rPr>
              <a:t> </a:t>
            </a:r>
            <a:r>
              <a:rPr lang="en-GB" sz="3200" dirty="0" err="1">
                <a:solidFill>
                  <a:schemeClr val="bg2"/>
                </a:solidFill>
              </a:rPr>
              <a:t>ar</a:t>
            </a:r>
            <a:r>
              <a:rPr lang="en-GB" sz="3200" dirty="0">
                <a:solidFill>
                  <a:schemeClr val="bg2"/>
                </a:solidFill>
              </a:rPr>
              <a:t> an </a:t>
            </a:r>
            <a:r>
              <a:rPr lang="en-GB" sz="3200" dirty="0" err="1">
                <a:solidFill>
                  <a:schemeClr val="bg2"/>
                </a:solidFill>
              </a:rPr>
              <a:t>dóigh</a:t>
            </a:r>
            <a:r>
              <a:rPr lang="en-GB" sz="3200" dirty="0">
                <a:solidFill>
                  <a:schemeClr val="bg2"/>
                </a:solidFill>
              </a:rPr>
              <a:t> a </a:t>
            </a:r>
            <a:r>
              <a:rPr lang="en-GB" sz="3200" dirty="0" err="1">
                <a:solidFill>
                  <a:schemeClr val="bg2"/>
                </a:solidFill>
              </a:rPr>
              <a:t>gcuirtear</a:t>
            </a:r>
            <a:r>
              <a:rPr lang="en-GB" sz="3200" dirty="0">
                <a:solidFill>
                  <a:schemeClr val="bg2"/>
                </a:solidFill>
              </a:rPr>
              <a:t> an </a:t>
            </a:r>
            <a:r>
              <a:rPr lang="en-GB" sz="3200" dirty="0" err="1">
                <a:solidFill>
                  <a:schemeClr val="bg2"/>
                </a:solidFill>
              </a:rPr>
              <a:t>gréasán</a:t>
            </a:r>
            <a:r>
              <a:rPr lang="en-GB" sz="3200" dirty="0">
                <a:solidFill>
                  <a:schemeClr val="bg2"/>
                </a:solidFill>
              </a:rPr>
              <a:t> </a:t>
            </a:r>
            <a:r>
              <a:rPr lang="en-GB" sz="3200" dirty="0" err="1">
                <a:solidFill>
                  <a:schemeClr val="bg2"/>
                </a:solidFill>
              </a:rPr>
              <a:t>domhanda</a:t>
            </a:r>
            <a:r>
              <a:rPr lang="en-GB" sz="3200" dirty="0">
                <a:solidFill>
                  <a:schemeClr val="bg2"/>
                </a:solidFill>
              </a:rPr>
              <a:t> </a:t>
            </a:r>
            <a:r>
              <a:rPr lang="en-GB" sz="3200" dirty="0" err="1">
                <a:solidFill>
                  <a:schemeClr val="bg2"/>
                </a:solidFill>
              </a:rPr>
              <a:t>ar</a:t>
            </a:r>
            <a:r>
              <a:rPr lang="en-GB" sz="3200" dirty="0">
                <a:solidFill>
                  <a:schemeClr val="bg2"/>
                </a:solidFill>
              </a:rPr>
              <a:t> </a:t>
            </a:r>
            <a:r>
              <a:rPr lang="en-GB" sz="3200" dirty="0" err="1">
                <a:solidFill>
                  <a:schemeClr val="bg2"/>
                </a:solidFill>
              </a:rPr>
              <a:t>fáil</a:t>
            </a:r>
            <a:r>
              <a:rPr lang="en-GB" sz="3200" dirty="0">
                <a:solidFill>
                  <a:schemeClr val="bg2"/>
                </a:solidFill>
              </a:rPr>
              <a:t> </a:t>
            </a:r>
            <a:r>
              <a:rPr lang="en-GB" sz="3200" dirty="0" err="1">
                <a:solidFill>
                  <a:schemeClr val="bg2"/>
                </a:solidFill>
              </a:rPr>
              <a:t>tríd</a:t>
            </a:r>
            <a:r>
              <a:rPr lang="en-GB" sz="3200" dirty="0">
                <a:solidFill>
                  <a:schemeClr val="bg2"/>
                </a:solidFill>
              </a:rPr>
              <a:t> an </a:t>
            </a:r>
            <a:r>
              <a:rPr lang="en-GB" sz="3200" dirty="0" err="1">
                <a:solidFill>
                  <a:schemeClr val="bg2"/>
                </a:solidFill>
              </a:rPr>
              <a:t>idirlíon</a:t>
            </a:r>
            <a:endParaRPr lang="en-GB" sz="3200" dirty="0">
              <a:solidFill>
                <a:schemeClr val="bg2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FBBA34-5DDB-4902-B13C-D1EC35802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1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A28F01-9EA3-4BB7-A1D7-B65E20D6E9A0}"/>
              </a:ext>
            </a:extLst>
          </p:cNvPr>
          <p:cNvSpPr txBox="1"/>
          <p:nvPr/>
        </p:nvSpPr>
        <p:spPr>
          <a:xfrm>
            <a:off x="9448801" y="517819"/>
            <a:ext cx="24934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+mj-lt"/>
              </a:rPr>
              <a:t>9-11 </a:t>
            </a:r>
            <a:r>
              <a:rPr lang="en-GB" sz="3200" b="1" dirty="0" err="1">
                <a:latin typeface="+mj-lt"/>
              </a:rPr>
              <a:t>bhliain</a:t>
            </a:r>
            <a:endParaRPr lang="en-GB" sz="3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2586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Céim</a:t>
            </a:r>
            <a:r>
              <a:rPr lang="en" dirty="0"/>
              <a:t> 1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7" y="1068161"/>
            <a:ext cx="5496921" cy="5040000"/>
          </a:xfrm>
        </p:spPr>
        <p:txBody>
          <a:bodyPr>
            <a:normAutofit lnSpcReduction="10000"/>
          </a:bodyPr>
          <a:lstStyle/>
          <a:p>
            <a:pPr defTabSz="1219170">
              <a:spcBef>
                <a:spcPts val="1200"/>
              </a:spcBef>
              <a:spcAft>
                <a:spcPts val="600"/>
              </a:spcAft>
            </a:pPr>
            <a:r>
              <a:rPr lang="en-GB" sz="2200" kern="0" dirty="0">
                <a:cs typeface="Arial"/>
                <a:sym typeface="Arial"/>
                <a:rtl val="0"/>
              </a:rPr>
              <a:t>Nuair is </a:t>
            </a:r>
            <a:r>
              <a:rPr lang="en-GB" sz="2200" kern="0" dirty="0" err="1">
                <a:cs typeface="Arial"/>
                <a:sym typeface="Arial"/>
                <a:rtl val="0"/>
              </a:rPr>
              <a:t>mian</a:t>
            </a:r>
            <a:r>
              <a:rPr lang="en-GB" sz="2200" kern="0" dirty="0">
                <a:cs typeface="Arial"/>
                <a:sym typeface="Arial"/>
                <a:rtl val="0"/>
              </a:rPr>
              <a:t> </a:t>
            </a:r>
            <a:r>
              <a:rPr lang="en-GB" sz="2200" kern="0" dirty="0" err="1">
                <a:cs typeface="Arial"/>
                <a:sym typeface="Arial"/>
                <a:rtl val="0"/>
              </a:rPr>
              <a:t>linn</a:t>
            </a:r>
            <a:r>
              <a:rPr lang="en-GB" sz="2200" kern="0" dirty="0">
                <a:cs typeface="Arial"/>
                <a:sym typeface="Arial"/>
                <a:rtl val="0"/>
              </a:rPr>
              <a:t> </a:t>
            </a:r>
            <a:r>
              <a:rPr lang="en-GB" sz="2200" kern="0" dirty="0" err="1">
                <a:cs typeface="Arial"/>
                <a:sym typeface="Arial"/>
                <a:rtl val="0"/>
              </a:rPr>
              <a:t>cuairt</a:t>
            </a:r>
            <a:r>
              <a:rPr lang="en-GB" sz="2200" kern="0" dirty="0">
                <a:cs typeface="Arial"/>
                <a:sym typeface="Arial"/>
                <a:rtl val="0"/>
              </a:rPr>
              <a:t> a </a:t>
            </a:r>
            <a:r>
              <a:rPr lang="en-GB" sz="2200" kern="0" dirty="0" err="1">
                <a:cs typeface="Arial"/>
                <a:sym typeface="Arial"/>
                <a:rtl val="0"/>
              </a:rPr>
              <a:t>thabhairt</a:t>
            </a:r>
            <a:r>
              <a:rPr lang="en-GB" sz="2200" kern="0" dirty="0">
                <a:cs typeface="Arial"/>
                <a:sym typeface="Arial"/>
                <a:rtl val="0"/>
              </a:rPr>
              <a:t> </a:t>
            </a:r>
            <a:r>
              <a:rPr lang="en-GB" sz="2200" kern="0" dirty="0" err="1">
                <a:cs typeface="Arial"/>
                <a:sym typeface="Arial"/>
                <a:rtl val="0"/>
              </a:rPr>
              <a:t>ar</a:t>
            </a:r>
            <a:r>
              <a:rPr lang="en-GB" sz="2200" kern="0" dirty="0">
                <a:cs typeface="Arial"/>
                <a:sym typeface="Arial"/>
                <a:rtl val="0"/>
              </a:rPr>
              <a:t> </a:t>
            </a:r>
            <a:r>
              <a:rPr lang="en-GB" sz="2200" kern="0" dirty="0" err="1">
                <a:cs typeface="Arial"/>
                <a:sym typeface="Arial"/>
                <a:rtl val="0"/>
              </a:rPr>
              <a:t>leathanach</a:t>
            </a:r>
            <a:r>
              <a:rPr lang="en-GB" sz="2200" kern="0" dirty="0">
                <a:cs typeface="Arial"/>
                <a:sym typeface="Arial"/>
                <a:rtl val="0"/>
              </a:rPr>
              <a:t> </a:t>
            </a:r>
            <a:r>
              <a:rPr lang="en-GB" sz="2200" kern="0" dirty="0" err="1">
                <a:cs typeface="Arial"/>
                <a:sym typeface="Arial"/>
                <a:rtl val="0"/>
              </a:rPr>
              <a:t>gréasáin</a:t>
            </a:r>
            <a:r>
              <a:rPr lang="en-GB" sz="2200" kern="0" dirty="0">
                <a:cs typeface="Arial"/>
                <a:sym typeface="Arial"/>
                <a:rtl val="0"/>
              </a:rPr>
              <a:t>, </a:t>
            </a:r>
            <a:r>
              <a:rPr lang="en-GB" sz="2200" kern="0" dirty="0" err="1">
                <a:cs typeface="Arial"/>
                <a:sym typeface="Arial"/>
                <a:rtl val="0"/>
              </a:rPr>
              <a:t>iarrann</a:t>
            </a:r>
            <a:r>
              <a:rPr lang="en-GB" sz="2200" kern="0" dirty="0">
                <a:cs typeface="Arial"/>
                <a:sym typeface="Arial"/>
                <a:rtl val="0"/>
              </a:rPr>
              <a:t> an </a:t>
            </a:r>
            <a:r>
              <a:rPr lang="en-GB" sz="2200" kern="0" dirty="0" err="1">
                <a:cs typeface="Arial"/>
                <a:sym typeface="Arial"/>
                <a:rtl val="0"/>
              </a:rPr>
              <a:t>ríomhaire</a:t>
            </a:r>
            <a:r>
              <a:rPr lang="en-GB" sz="2200" kern="0" dirty="0">
                <a:cs typeface="Arial"/>
                <a:sym typeface="Arial"/>
                <a:rtl val="0"/>
              </a:rPr>
              <a:t> </a:t>
            </a:r>
            <a:r>
              <a:rPr lang="en-GB" sz="2200" kern="0" dirty="0" err="1">
                <a:cs typeface="Arial"/>
                <a:sym typeface="Arial"/>
                <a:rtl val="0"/>
              </a:rPr>
              <a:t>cliaint</a:t>
            </a:r>
            <a:r>
              <a:rPr lang="en-GB" sz="2200" kern="0" dirty="0">
                <a:cs typeface="Arial"/>
                <a:sym typeface="Arial"/>
                <a:rtl val="0"/>
              </a:rPr>
              <a:t> </a:t>
            </a:r>
            <a:r>
              <a:rPr lang="en-GB" sz="2200" kern="0" dirty="0" err="1">
                <a:cs typeface="Arial"/>
                <a:sym typeface="Arial"/>
                <a:rtl val="0"/>
              </a:rPr>
              <a:t>ar</a:t>
            </a:r>
            <a:r>
              <a:rPr lang="en-GB" sz="2200" kern="0" dirty="0">
                <a:cs typeface="Arial"/>
                <a:sym typeface="Arial"/>
                <a:rtl val="0"/>
              </a:rPr>
              <a:t> an </a:t>
            </a:r>
            <a:r>
              <a:rPr lang="en-GB" sz="2200" kern="0" dirty="0" err="1">
                <a:cs typeface="Arial"/>
                <a:sym typeface="Arial"/>
                <a:rtl val="0"/>
              </a:rPr>
              <a:t>fhreastalaí</a:t>
            </a:r>
            <a:r>
              <a:rPr lang="en-GB" sz="2200" kern="0" dirty="0">
                <a:cs typeface="Arial"/>
                <a:sym typeface="Arial"/>
                <a:rtl val="0"/>
              </a:rPr>
              <a:t> </a:t>
            </a:r>
            <a:r>
              <a:rPr lang="en-GB" sz="2200" kern="0" dirty="0" err="1">
                <a:cs typeface="Arial"/>
                <a:sym typeface="Arial"/>
                <a:rtl val="0"/>
              </a:rPr>
              <a:t>ainmneacha</a:t>
            </a:r>
            <a:r>
              <a:rPr lang="en-GB" sz="2200" kern="0" dirty="0">
                <a:cs typeface="Arial"/>
                <a:sym typeface="Arial"/>
                <a:rtl val="0"/>
              </a:rPr>
              <a:t> </a:t>
            </a:r>
            <a:r>
              <a:rPr lang="en-GB" sz="2200" kern="0" dirty="0" err="1">
                <a:cs typeface="Arial"/>
                <a:sym typeface="Arial"/>
                <a:rtl val="0"/>
              </a:rPr>
              <a:t>fearainn</a:t>
            </a:r>
            <a:r>
              <a:rPr lang="en-GB" sz="2200" kern="0" dirty="0">
                <a:cs typeface="Arial"/>
                <a:sym typeface="Arial"/>
                <a:rtl val="0"/>
              </a:rPr>
              <a:t> </a:t>
            </a:r>
            <a:r>
              <a:rPr lang="en-GB" sz="2200" kern="0" dirty="0" err="1">
                <a:cs typeface="Arial"/>
                <a:sym typeface="Arial"/>
                <a:rtl val="0"/>
              </a:rPr>
              <a:t>seoladh</a:t>
            </a:r>
            <a:r>
              <a:rPr lang="en-GB" sz="2200" kern="0" dirty="0">
                <a:cs typeface="Arial"/>
                <a:sym typeface="Arial"/>
                <a:rtl val="0"/>
              </a:rPr>
              <a:t> IP an </a:t>
            </a:r>
            <a:r>
              <a:rPr lang="en-GB" sz="2200" kern="0" dirty="0" err="1">
                <a:cs typeface="Arial"/>
                <a:sym typeface="Arial"/>
                <a:rtl val="0"/>
              </a:rPr>
              <a:t>fhreastalaí</a:t>
            </a:r>
            <a:r>
              <a:rPr lang="en-GB" sz="2200" kern="0" dirty="0">
                <a:cs typeface="Arial"/>
                <a:sym typeface="Arial"/>
                <a:rtl val="0"/>
              </a:rPr>
              <a:t> a </a:t>
            </a:r>
            <a:r>
              <a:rPr lang="en-GB" sz="2200" kern="0" dirty="0" err="1">
                <a:cs typeface="Arial"/>
                <a:sym typeface="Arial"/>
                <a:rtl val="0"/>
              </a:rPr>
              <a:t>óstálann</a:t>
            </a:r>
            <a:r>
              <a:rPr lang="en-GB" sz="2200" kern="0" dirty="0">
                <a:cs typeface="Arial"/>
                <a:sym typeface="Arial"/>
                <a:rtl val="0"/>
              </a:rPr>
              <a:t> an </a:t>
            </a:r>
            <a:r>
              <a:rPr lang="en-GB" sz="2200" kern="0" dirty="0" err="1">
                <a:cs typeface="Arial"/>
                <a:sym typeface="Arial"/>
                <a:rtl val="0"/>
              </a:rPr>
              <a:t>leathanach</a:t>
            </a:r>
            <a:r>
              <a:rPr lang="en-GB" sz="2200" kern="0" dirty="0">
                <a:cs typeface="Arial"/>
                <a:sym typeface="Arial"/>
                <a:rtl val="0"/>
              </a:rPr>
              <a:t> </a:t>
            </a:r>
            <a:r>
              <a:rPr lang="en-GB" sz="2200" kern="0" dirty="0" err="1">
                <a:cs typeface="Arial"/>
                <a:sym typeface="Arial"/>
                <a:rtl val="0"/>
              </a:rPr>
              <a:t>gréasáin</a:t>
            </a:r>
            <a:r>
              <a:rPr lang="en-GB" sz="2200" kern="0" dirty="0">
                <a:cs typeface="Arial"/>
                <a:sym typeface="Arial"/>
                <a:rtl val="0"/>
              </a:rPr>
              <a:t> sin a chur </a:t>
            </a:r>
            <a:r>
              <a:rPr lang="en-GB" sz="2200" kern="0" dirty="0" err="1">
                <a:cs typeface="Arial"/>
                <a:sym typeface="Arial"/>
                <a:rtl val="0"/>
              </a:rPr>
              <a:t>ar</a:t>
            </a:r>
            <a:r>
              <a:rPr lang="en-GB" sz="2200" kern="0" dirty="0">
                <a:cs typeface="Arial"/>
                <a:sym typeface="Arial"/>
                <a:rtl val="0"/>
              </a:rPr>
              <a:t> </a:t>
            </a:r>
            <a:r>
              <a:rPr lang="en-GB" sz="2200" kern="0" dirty="0" err="1">
                <a:cs typeface="Arial"/>
                <a:sym typeface="Arial"/>
                <a:rtl val="0"/>
              </a:rPr>
              <a:t>fáil</a:t>
            </a:r>
            <a:endParaRPr lang="en-GB" sz="2200" kern="0" dirty="0">
              <a:cs typeface="Arial"/>
              <a:sym typeface="Arial"/>
              <a:rtl val="0"/>
            </a:endParaRPr>
          </a:p>
          <a:p>
            <a:pPr marL="266700" indent="0" defTabSz="1219170">
              <a:spcBef>
                <a:spcPts val="1200"/>
              </a:spcBef>
              <a:spcAft>
                <a:spcPts val="600"/>
              </a:spcAft>
              <a:buNone/>
            </a:pPr>
            <a:r>
              <a:rPr lang="en-GB" sz="2200" b="1" kern="0" dirty="0" err="1">
                <a:latin typeface="+mj-lt"/>
                <a:cs typeface="Arial"/>
                <a:sym typeface="Arial"/>
                <a:rtl val="0"/>
              </a:rPr>
              <a:t>Seo</a:t>
            </a:r>
            <a:r>
              <a:rPr lang="en-GB" sz="2200" b="1" kern="0" dirty="0">
                <a:latin typeface="+mj-lt"/>
                <a:cs typeface="Arial"/>
                <a:sym typeface="Arial"/>
                <a:rtl val="0"/>
              </a:rPr>
              <a:t> a </a:t>
            </a:r>
            <a:r>
              <a:rPr lang="en-GB" sz="2200" b="1" kern="0" dirty="0" err="1">
                <a:latin typeface="+mj-lt"/>
                <a:cs typeface="Arial"/>
                <a:sym typeface="Arial"/>
                <a:rtl val="0"/>
              </a:rPr>
              <a:t>leanas</a:t>
            </a:r>
            <a:r>
              <a:rPr lang="en-GB" sz="2200" b="1" kern="0" dirty="0">
                <a:latin typeface="+mj-lt"/>
                <a:cs typeface="Arial"/>
                <a:sym typeface="Arial"/>
                <a:rtl val="0"/>
              </a:rPr>
              <a:t> </a:t>
            </a:r>
            <a:r>
              <a:rPr lang="en-GB" sz="2200" b="1" kern="0" dirty="0" err="1">
                <a:latin typeface="+mj-lt"/>
                <a:cs typeface="Arial"/>
                <a:sym typeface="Arial"/>
                <a:rtl val="0"/>
              </a:rPr>
              <a:t>na</a:t>
            </a:r>
            <a:r>
              <a:rPr lang="en-GB" sz="2200" b="1" kern="0" dirty="0">
                <a:latin typeface="+mj-lt"/>
                <a:cs typeface="Arial"/>
                <a:sym typeface="Arial"/>
                <a:rtl val="0"/>
              </a:rPr>
              <a:t> </a:t>
            </a:r>
            <a:r>
              <a:rPr lang="en-GB" sz="2200" b="1" kern="0" dirty="0" err="1">
                <a:latin typeface="+mj-lt"/>
                <a:cs typeface="Arial"/>
                <a:sym typeface="Arial"/>
                <a:rtl val="0"/>
              </a:rPr>
              <a:t>leathanaigh</a:t>
            </a:r>
            <a:r>
              <a:rPr lang="en-GB" sz="2200" b="1" kern="0" dirty="0">
                <a:latin typeface="+mj-lt"/>
                <a:cs typeface="Arial"/>
                <a:sym typeface="Arial"/>
                <a:rtl val="0"/>
              </a:rPr>
              <a:t> </a:t>
            </a:r>
            <a:r>
              <a:rPr lang="en-GB" sz="2200" b="1" kern="0" dirty="0" err="1">
                <a:latin typeface="+mj-lt"/>
                <a:cs typeface="Arial"/>
                <a:sym typeface="Arial"/>
                <a:rtl val="0"/>
              </a:rPr>
              <a:t>ghréasáin</a:t>
            </a:r>
            <a:r>
              <a:rPr lang="en-GB" sz="2200" b="1" kern="0" dirty="0">
                <a:latin typeface="+mj-lt"/>
                <a:cs typeface="Arial"/>
                <a:sym typeface="Arial"/>
                <a:rtl val="0"/>
              </a:rPr>
              <a:t> a </a:t>
            </a:r>
            <a:r>
              <a:rPr lang="en-GB" sz="2200" b="1" kern="0" dirty="0" err="1">
                <a:latin typeface="+mj-lt"/>
                <a:cs typeface="Arial"/>
                <a:sym typeface="Arial"/>
                <a:rtl val="0"/>
              </a:rPr>
              <a:t>dtig</a:t>
            </a:r>
            <a:r>
              <a:rPr lang="en-GB" sz="2200" b="1" kern="0" dirty="0">
                <a:latin typeface="+mj-lt"/>
                <a:cs typeface="Arial"/>
                <a:sym typeface="Arial"/>
                <a:rtl val="0"/>
              </a:rPr>
              <a:t> </a:t>
            </a:r>
            <a:r>
              <a:rPr lang="en-GB" sz="2200" b="1" kern="0" dirty="0" err="1">
                <a:latin typeface="+mj-lt"/>
                <a:cs typeface="Arial"/>
                <a:sym typeface="Arial"/>
                <a:rtl val="0"/>
              </a:rPr>
              <a:t>leat</a:t>
            </a:r>
            <a:r>
              <a:rPr lang="en-GB" sz="2200" b="1" kern="0" dirty="0">
                <a:latin typeface="+mj-lt"/>
                <a:cs typeface="Arial"/>
                <a:sym typeface="Arial"/>
                <a:rtl val="0"/>
              </a:rPr>
              <a:t> </a:t>
            </a:r>
            <a:r>
              <a:rPr lang="en-GB" sz="2200" b="1" kern="0" dirty="0" err="1">
                <a:latin typeface="+mj-lt"/>
                <a:cs typeface="Arial"/>
                <a:sym typeface="Arial"/>
                <a:rtl val="0"/>
              </a:rPr>
              <a:t>amharc</a:t>
            </a:r>
            <a:r>
              <a:rPr lang="en-GB" sz="2200" b="1" kern="0" dirty="0">
                <a:latin typeface="+mj-lt"/>
                <a:cs typeface="Arial"/>
                <a:sym typeface="Arial"/>
                <a:rtl val="0"/>
              </a:rPr>
              <a:t> </a:t>
            </a:r>
            <a:r>
              <a:rPr lang="en-GB" sz="2200" b="1" kern="0" dirty="0" err="1">
                <a:latin typeface="+mj-lt"/>
                <a:cs typeface="Arial"/>
                <a:sym typeface="Arial"/>
                <a:rtl val="0"/>
              </a:rPr>
              <a:t>orthu</a:t>
            </a:r>
            <a:r>
              <a:rPr lang="en-GB" sz="2200" b="1" kern="0" dirty="0">
                <a:latin typeface="+mj-lt"/>
                <a:cs typeface="Arial"/>
                <a:sym typeface="Arial"/>
                <a:rtl val="0"/>
              </a:rPr>
              <a:t>:</a:t>
            </a:r>
          </a:p>
          <a:p>
            <a:pPr marL="266700" indent="0" defTabSz="1219170">
              <a:spcBef>
                <a:spcPts val="1200"/>
              </a:spcBef>
              <a:spcAft>
                <a:spcPts val="600"/>
              </a:spcAft>
              <a:buNone/>
              <a:tabLst>
                <a:tab pos="266700" algn="l"/>
              </a:tabLst>
            </a:pPr>
            <a:r>
              <a:rPr lang="en-GB" sz="2200" kern="0" dirty="0" err="1">
                <a:solidFill>
                  <a:schemeClr val="bg2"/>
                </a:solidFill>
                <a:cs typeface="Arial"/>
                <a:sym typeface="Arial"/>
                <a:rtl val="0"/>
              </a:rPr>
              <a:t>Líon</a:t>
            </a:r>
            <a:r>
              <a:rPr lang="en-GB" sz="2200" kern="0" dirty="0">
                <a:solidFill>
                  <a:schemeClr val="bg2"/>
                </a:solidFill>
                <a:cs typeface="Arial"/>
                <a:sym typeface="Arial"/>
                <a:rtl val="0"/>
              </a:rPr>
              <a:t> </a:t>
            </a:r>
            <a:r>
              <a:rPr lang="en-GB" sz="2200" kern="0" dirty="0" err="1">
                <a:solidFill>
                  <a:schemeClr val="bg2"/>
                </a:solidFill>
                <a:cs typeface="Arial"/>
                <a:sym typeface="Arial"/>
                <a:rtl val="0"/>
              </a:rPr>
              <a:t>isteach</a:t>
            </a:r>
            <a:r>
              <a:rPr lang="en-GB" sz="2200" kern="0" dirty="0">
                <a:solidFill>
                  <a:schemeClr val="bg2"/>
                </a:solidFill>
                <a:cs typeface="Arial"/>
                <a:sym typeface="Arial"/>
                <a:rtl val="0"/>
              </a:rPr>
              <a:t> </a:t>
            </a:r>
            <a:r>
              <a:rPr lang="en-GB" sz="2200" kern="0" dirty="0" err="1">
                <a:solidFill>
                  <a:schemeClr val="bg2"/>
                </a:solidFill>
                <a:cs typeface="Arial"/>
                <a:sym typeface="Arial"/>
                <a:rtl val="0"/>
              </a:rPr>
              <a:t>anseo</a:t>
            </a:r>
            <a:r>
              <a:rPr lang="en-GB" sz="2200" kern="0" dirty="0">
                <a:solidFill>
                  <a:schemeClr val="bg2"/>
                </a:solidFill>
                <a:cs typeface="Arial"/>
                <a:sym typeface="Arial"/>
                <a:rtl val="0"/>
              </a:rPr>
              <a:t> </a:t>
            </a:r>
            <a:r>
              <a:rPr lang="en-GB" sz="2200" kern="0" dirty="0" err="1">
                <a:solidFill>
                  <a:schemeClr val="bg2"/>
                </a:solidFill>
                <a:cs typeface="Arial"/>
                <a:sym typeface="Arial"/>
                <a:rtl val="0"/>
              </a:rPr>
              <a:t>na</a:t>
            </a:r>
            <a:r>
              <a:rPr lang="en-GB" sz="2200" kern="0" dirty="0">
                <a:solidFill>
                  <a:schemeClr val="bg2"/>
                </a:solidFill>
                <a:cs typeface="Arial"/>
                <a:sym typeface="Arial"/>
                <a:rtl val="0"/>
              </a:rPr>
              <a:t> </a:t>
            </a:r>
            <a:br>
              <a:rPr lang="en-GB" sz="2200" kern="0" dirty="0">
                <a:solidFill>
                  <a:schemeClr val="bg2"/>
                </a:solidFill>
                <a:cs typeface="Arial"/>
                <a:sym typeface="Arial"/>
                <a:rtl val="0"/>
              </a:rPr>
            </a:br>
            <a:r>
              <a:rPr lang="en-GB" sz="2200" kern="0" dirty="0" err="1">
                <a:solidFill>
                  <a:schemeClr val="bg2"/>
                </a:solidFill>
                <a:cs typeface="Arial"/>
                <a:sym typeface="Arial"/>
                <a:rtl val="0"/>
              </a:rPr>
              <a:t>suíomhanna</a:t>
            </a:r>
            <a:r>
              <a:rPr lang="en-GB" sz="2200" kern="0" dirty="0">
                <a:solidFill>
                  <a:schemeClr val="bg2"/>
                </a:solidFill>
                <a:cs typeface="Arial"/>
                <a:sym typeface="Arial"/>
                <a:rtl val="0"/>
              </a:rPr>
              <a:t> </a:t>
            </a:r>
            <a:r>
              <a:rPr lang="en-GB" sz="2200" kern="0" dirty="0" err="1">
                <a:solidFill>
                  <a:schemeClr val="bg2"/>
                </a:solidFill>
                <a:cs typeface="Arial"/>
                <a:sym typeface="Arial"/>
                <a:rtl val="0"/>
              </a:rPr>
              <a:t>gréasáin</a:t>
            </a:r>
            <a:r>
              <a:rPr lang="en-GB" sz="2200" kern="0" dirty="0">
                <a:solidFill>
                  <a:schemeClr val="bg2"/>
                </a:solidFill>
                <a:cs typeface="Arial"/>
                <a:sym typeface="Arial"/>
                <a:rtl val="0"/>
              </a:rPr>
              <a:t> a </a:t>
            </a:r>
            <a:br>
              <a:rPr lang="en-GB" sz="2200" kern="0" dirty="0">
                <a:solidFill>
                  <a:schemeClr val="bg2"/>
                </a:solidFill>
                <a:cs typeface="Arial"/>
                <a:sym typeface="Arial"/>
                <a:rtl val="0"/>
              </a:rPr>
            </a:br>
            <a:r>
              <a:rPr lang="en-GB" sz="2200" kern="0" dirty="0" err="1">
                <a:solidFill>
                  <a:schemeClr val="bg2"/>
                </a:solidFill>
                <a:cs typeface="Arial"/>
                <a:sym typeface="Arial"/>
                <a:rtl val="0"/>
              </a:rPr>
              <a:t>phriontáil</a:t>
            </a:r>
            <a:r>
              <a:rPr lang="en-GB" sz="2200" kern="0" dirty="0">
                <a:solidFill>
                  <a:schemeClr val="bg2"/>
                </a:solidFill>
                <a:cs typeface="Arial"/>
                <a:sym typeface="Arial"/>
                <a:rtl val="0"/>
              </a:rPr>
              <a:t> </a:t>
            </a:r>
            <a:r>
              <a:rPr lang="en-GB" sz="2200" kern="0" dirty="0" err="1">
                <a:solidFill>
                  <a:schemeClr val="bg2"/>
                </a:solidFill>
                <a:cs typeface="Arial"/>
                <a:sym typeface="Arial"/>
                <a:rtl val="0"/>
              </a:rPr>
              <a:t>tú</a:t>
            </a:r>
            <a:r>
              <a:rPr lang="en-GB" sz="2200" kern="0" dirty="0">
                <a:solidFill>
                  <a:schemeClr val="bg2"/>
                </a:solidFill>
                <a:cs typeface="Arial"/>
                <a:sym typeface="Arial"/>
                <a:rtl val="0"/>
              </a:rPr>
              <a:t> </a:t>
            </a:r>
            <a:r>
              <a:rPr lang="en-GB" sz="2200" kern="0" dirty="0" err="1">
                <a:solidFill>
                  <a:schemeClr val="bg2"/>
                </a:solidFill>
                <a:cs typeface="Arial"/>
                <a:sym typeface="Arial"/>
                <a:rtl val="0"/>
              </a:rPr>
              <a:t>amach</a:t>
            </a:r>
            <a:r>
              <a:rPr lang="en-GB" sz="2200" kern="0" dirty="0">
                <a:solidFill>
                  <a:schemeClr val="bg2"/>
                </a:solidFill>
                <a:cs typeface="Arial"/>
                <a:sym typeface="Arial"/>
                <a:rtl val="0"/>
              </a:rPr>
              <a:t> </a:t>
            </a:r>
            <a:r>
              <a:rPr lang="en-GB" sz="2200" kern="0" dirty="0" err="1">
                <a:solidFill>
                  <a:schemeClr val="bg2"/>
                </a:solidFill>
                <a:cs typeface="Arial"/>
                <a:sym typeface="Arial"/>
                <a:rtl val="0"/>
              </a:rPr>
              <a:t>faoi</a:t>
            </a:r>
            <a:r>
              <a:rPr lang="en-GB" sz="2200" kern="0" dirty="0">
                <a:solidFill>
                  <a:schemeClr val="bg2"/>
                </a:solidFill>
                <a:cs typeface="Arial"/>
                <a:sym typeface="Arial"/>
                <a:rtl val="0"/>
              </a:rPr>
              <a:t> </a:t>
            </a:r>
            <a:br>
              <a:rPr lang="en-GB" sz="2200" kern="0" dirty="0">
                <a:solidFill>
                  <a:schemeClr val="bg2"/>
                </a:solidFill>
                <a:cs typeface="Arial"/>
                <a:sym typeface="Arial"/>
                <a:rtl val="0"/>
              </a:rPr>
            </a:br>
            <a:r>
              <a:rPr lang="en-GB" sz="2200" kern="0" dirty="0" err="1">
                <a:solidFill>
                  <a:schemeClr val="bg2"/>
                </a:solidFill>
                <a:cs typeface="Arial"/>
                <a:sym typeface="Arial"/>
                <a:rtl val="0"/>
              </a:rPr>
              <a:t>choinne</a:t>
            </a:r>
            <a:r>
              <a:rPr lang="en-GB" sz="2200" kern="0" dirty="0">
                <a:solidFill>
                  <a:schemeClr val="bg2"/>
                </a:solidFill>
                <a:cs typeface="Arial"/>
                <a:sym typeface="Arial"/>
                <a:rtl val="0"/>
              </a:rPr>
              <a:t> </a:t>
            </a:r>
            <a:r>
              <a:rPr lang="en-GB" sz="2200" kern="0" dirty="0" err="1">
                <a:solidFill>
                  <a:schemeClr val="bg2"/>
                </a:solidFill>
                <a:cs typeface="Arial"/>
                <a:sym typeface="Arial"/>
                <a:rtl val="0"/>
              </a:rPr>
              <a:t>na</a:t>
            </a:r>
            <a:r>
              <a:rPr lang="en-GB" sz="2200" kern="0" dirty="0">
                <a:solidFill>
                  <a:schemeClr val="bg2"/>
                </a:solidFill>
                <a:cs typeface="Arial"/>
                <a:sym typeface="Arial"/>
                <a:rtl val="0"/>
              </a:rPr>
              <a:t> </a:t>
            </a:r>
            <a:r>
              <a:rPr lang="en-GB" sz="2200" kern="0" dirty="0" err="1">
                <a:solidFill>
                  <a:schemeClr val="bg2"/>
                </a:solidFill>
                <a:cs typeface="Arial"/>
                <a:sym typeface="Arial"/>
                <a:rtl val="0"/>
              </a:rPr>
              <a:t>gníomhaíochta</a:t>
            </a:r>
            <a:r>
              <a:rPr lang="en-GB" sz="2200" kern="0" dirty="0">
                <a:solidFill>
                  <a:schemeClr val="bg2"/>
                </a:solidFill>
                <a:cs typeface="Arial"/>
                <a:sym typeface="Arial"/>
                <a:rtl val="0"/>
              </a:rPr>
              <a:t> </a:t>
            </a:r>
            <a:br>
              <a:rPr lang="en-GB" sz="2200" kern="0" dirty="0">
                <a:solidFill>
                  <a:schemeClr val="bg2"/>
                </a:solidFill>
                <a:cs typeface="Arial"/>
                <a:sym typeface="Arial"/>
                <a:rtl val="0"/>
              </a:rPr>
            </a:br>
            <a:r>
              <a:rPr lang="en-GB" sz="2200" kern="0" dirty="0" err="1">
                <a:solidFill>
                  <a:schemeClr val="bg2"/>
                </a:solidFill>
                <a:cs typeface="Arial"/>
                <a:sym typeface="Arial"/>
                <a:rtl val="0"/>
              </a:rPr>
              <a:t>seo</a:t>
            </a:r>
            <a:r>
              <a:rPr lang="en-GB" sz="2200" kern="0" dirty="0">
                <a:solidFill>
                  <a:schemeClr val="bg2"/>
                </a:solidFill>
                <a:cs typeface="Arial"/>
                <a:sym typeface="Arial"/>
                <a:rtl val="0"/>
              </a:rPr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7" name="Shape 15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732780" y="4271711"/>
            <a:ext cx="3057370" cy="2300753"/>
          </a:xfrm>
          <a:prstGeom prst="rect">
            <a:avLst/>
          </a:prstGeom>
          <a:noFill/>
          <a:ln w="38100" cap="flat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Rectangle 1"/>
          <p:cNvSpPr/>
          <p:nvPr/>
        </p:nvSpPr>
        <p:spPr>
          <a:xfrm>
            <a:off x="7860884" y="3829733"/>
            <a:ext cx="321756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/>
            <a:r>
              <a:rPr lang="en-GB" kern="0" dirty="0" err="1">
                <a:solidFill>
                  <a:srgbClr val="000000"/>
                </a:solidFill>
                <a:cs typeface="Arial"/>
                <a:sym typeface="Arial"/>
                <a:rtl val="0"/>
              </a:rPr>
              <a:t>Óstálann</a:t>
            </a:r>
            <a:r>
              <a:rPr lang="en-GB" kern="0" dirty="0">
                <a:solidFill>
                  <a:srgbClr val="000000"/>
                </a:solidFill>
                <a:cs typeface="Arial"/>
                <a:sym typeface="Arial"/>
                <a:rtl val="0"/>
              </a:rPr>
              <a:t> an </a:t>
            </a:r>
            <a:r>
              <a:rPr lang="en-GB" kern="0" dirty="0" err="1">
                <a:solidFill>
                  <a:srgbClr val="000000"/>
                </a:solidFill>
                <a:cs typeface="Arial"/>
                <a:sym typeface="Arial"/>
                <a:rtl val="0"/>
              </a:rPr>
              <a:t>freastalaí</a:t>
            </a:r>
            <a:r>
              <a:rPr lang="en-GB" kern="0" dirty="0">
                <a:solidFill>
                  <a:srgbClr val="000000"/>
                </a:solidFill>
                <a:cs typeface="Arial"/>
                <a:sym typeface="Arial"/>
                <a:rtl val="0"/>
              </a:rPr>
              <a:t> </a:t>
            </a:r>
            <a:r>
              <a:rPr lang="en-GB" kern="0" dirty="0" err="1">
                <a:solidFill>
                  <a:srgbClr val="000000"/>
                </a:solidFill>
                <a:cs typeface="Arial"/>
                <a:sym typeface="Arial"/>
                <a:rtl val="0"/>
              </a:rPr>
              <a:t>ainmneacha</a:t>
            </a:r>
            <a:r>
              <a:rPr lang="en-GB" kern="0" dirty="0">
                <a:solidFill>
                  <a:srgbClr val="000000"/>
                </a:solidFill>
                <a:cs typeface="Arial"/>
                <a:sym typeface="Arial"/>
                <a:rtl val="0"/>
              </a:rPr>
              <a:t> </a:t>
            </a:r>
            <a:r>
              <a:rPr lang="en-GB" kern="0" dirty="0" err="1">
                <a:solidFill>
                  <a:srgbClr val="000000"/>
                </a:solidFill>
                <a:cs typeface="Arial"/>
                <a:sym typeface="Arial"/>
                <a:rtl val="0"/>
              </a:rPr>
              <a:t>fearainn</a:t>
            </a:r>
            <a:r>
              <a:rPr lang="en-GB" kern="0" dirty="0">
                <a:solidFill>
                  <a:srgbClr val="000000"/>
                </a:solidFill>
                <a:cs typeface="Arial"/>
                <a:sym typeface="Arial"/>
                <a:rtl val="0"/>
              </a:rPr>
              <a:t> </a:t>
            </a:r>
            <a:r>
              <a:rPr lang="en-GB" kern="0" dirty="0" err="1">
                <a:solidFill>
                  <a:srgbClr val="000000"/>
                </a:solidFill>
                <a:cs typeface="Arial"/>
                <a:sym typeface="Arial"/>
                <a:rtl val="0"/>
              </a:rPr>
              <a:t>eolaire</a:t>
            </a:r>
            <a:r>
              <a:rPr lang="en-GB" kern="0" dirty="0">
                <a:solidFill>
                  <a:srgbClr val="000000"/>
                </a:solidFill>
                <a:cs typeface="Arial"/>
                <a:sym typeface="Arial"/>
                <a:rtl val="0"/>
              </a:rPr>
              <a:t> </a:t>
            </a:r>
            <a:r>
              <a:rPr lang="en-GB" kern="0" dirty="0" err="1">
                <a:solidFill>
                  <a:srgbClr val="000000"/>
                </a:solidFill>
                <a:cs typeface="Arial"/>
                <a:sym typeface="Arial"/>
                <a:rtl val="0"/>
              </a:rPr>
              <a:t>ina</a:t>
            </a:r>
            <a:r>
              <a:rPr lang="en-GB" kern="0" dirty="0">
                <a:solidFill>
                  <a:srgbClr val="000000"/>
                </a:solidFill>
                <a:cs typeface="Arial"/>
                <a:sym typeface="Arial"/>
                <a:rtl val="0"/>
              </a:rPr>
              <a:t> </a:t>
            </a:r>
            <a:r>
              <a:rPr lang="en-GB" kern="0" dirty="0" err="1">
                <a:solidFill>
                  <a:srgbClr val="000000"/>
                </a:solidFill>
                <a:cs typeface="Arial"/>
                <a:sym typeface="Arial"/>
                <a:rtl val="0"/>
              </a:rPr>
              <a:t>bhfuil</a:t>
            </a:r>
            <a:r>
              <a:rPr lang="en-GB" kern="0" dirty="0">
                <a:solidFill>
                  <a:srgbClr val="000000"/>
                </a:solidFill>
                <a:cs typeface="Arial"/>
                <a:sym typeface="Arial"/>
                <a:rtl val="0"/>
              </a:rPr>
              <a:t> </a:t>
            </a:r>
            <a:r>
              <a:rPr lang="en-GB" kern="0" dirty="0" err="1">
                <a:solidFill>
                  <a:srgbClr val="000000"/>
                </a:solidFill>
                <a:cs typeface="Arial"/>
                <a:sym typeface="Arial"/>
                <a:rtl val="0"/>
              </a:rPr>
              <a:t>seoladh</a:t>
            </a:r>
            <a:r>
              <a:rPr lang="en-GB" kern="0" dirty="0">
                <a:solidFill>
                  <a:srgbClr val="000000"/>
                </a:solidFill>
                <a:cs typeface="Arial"/>
                <a:sym typeface="Arial"/>
                <a:rtl val="0"/>
              </a:rPr>
              <a:t> IP </a:t>
            </a:r>
            <a:r>
              <a:rPr lang="en-GB" kern="0" dirty="0" err="1">
                <a:solidFill>
                  <a:srgbClr val="000000"/>
                </a:solidFill>
                <a:cs typeface="Arial"/>
                <a:sym typeface="Arial"/>
                <a:rtl val="0"/>
              </a:rPr>
              <a:t>na</a:t>
            </a:r>
            <a:r>
              <a:rPr lang="en-GB" kern="0" dirty="0">
                <a:solidFill>
                  <a:srgbClr val="000000"/>
                </a:solidFill>
                <a:cs typeface="Arial"/>
                <a:sym typeface="Arial"/>
                <a:rtl val="0"/>
              </a:rPr>
              <a:t> </a:t>
            </a:r>
            <a:r>
              <a:rPr lang="en-GB" kern="0" dirty="0" err="1">
                <a:solidFill>
                  <a:srgbClr val="000000"/>
                </a:solidFill>
                <a:cs typeface="Arial"/>
                <a:sym typeface="Arial"/>
                <a:rtl val="0"/>
              </a:rPr>
              <a:t>bhfreastalaithe</a:t>
            </a:r>
            <a:r>
              <a:rPr lang="en-GB" kern="0" dirty="0">
                <a:solidFill>
                  <a:srgbClr val="000000"/>
                </a:solidFill>
                <a:cs typeface="Arial"/>
                <a:sym typeface="Arial"/>
                <a:rtl val="0"/>
              </a:rPr>
              <a:t> a </a:t>
            </a:r>
            <a:r>
              <a:rPr lang="en-GB" kern="0" dirty="0" err="1">
                <a:solidFill>
                  <a:srgbClr val="000000"/>
                </a:solidFill>
                <a:cs typeface="Arial"/>
                <a:sym typeface="Arial"/>
                <a:rtl val="0"/>
              </a:rPr>
              <a:t>óstálann</a:t>
            </a:r>
            <a:r>
              <a:rPr lang="en-GB" kern="0" dirty="0">
                <a:solidFill>
                  <a:srgbClr val="000000"/>
                </a:solidFill>
                <a:cs typeface="Arial"/>
                <a:sym typeface="Arial"/>
                <a:rtl val="0"/>
              </a:rPr>
              <a:t> </a:t>
            </a:r>
            <a:r>
              <a:rPr lang="en-GB" kern="0" dirty="0" err="1">
                <a:solidFill>
                  <a:srgbClr val="000000"/>
                </a:solidFill>
                <a:cs typeface="Arial"/>
                <a:sym typeface="Arial"/>
                <a:rtl val="0"/>
              </a:rPr>
              <a:t>na</a:t>
            </a:r>
            <a:r>
              <a:rPr lang="en-GB" kern="0" dirty="0">
                <a:solidFill>
                  <a:srgbClr val="000000"/>
                </a:solidFill>
                <a:cs typeface="Arial"/>
                <a:sym typeface="Arial"/>
                <a:rtl val="0"/>
              </a:rPr>
              <a:t> </a:t>
            </a:r>
            <a:r>
              <a:rPr lang="en-GB" kern="0" dirty="0" err="1">
                <a:solidFill>
                  <a:srgbClr val="000000"/>
                </a:solidFill>
                <a:cs typeface="Arial"/>
                <a:sym typeface="Arial"/>
                <a:rtl val="0"/>
              </a:rPr>
              <a:t>leathanaigh</a:t>
            </a:r>
            <a:r>
              <a:rPr lang="en-GB" kern="0" dirty="0">
                <a:solidFill>
                  <a:srgbClr val="000000"/>
                </a:solidFill>
                <a:cs typeface="Arial"/>
                <a:sym typeface="Arial"/>
                <a:rtl val="0"/>
              </a:rPr>
              <a:t> </a:t>
            </a:r>
            <a:r>
              <a:rPr lang="en-GB" kern="0" dirty="0" err="1">
                <a:solidFill>
                  <a:srgbClr val="000000"/>
                </a:solidFill>
                <a:cs typeface="Arial"/>
                <a:sym typeface="Arial"/>
                <a:rtl val="0"/>
              </a:rPr>
              <a:t>ghréasáin</a:t>
            </a:r>
            <a:endParaRPr lang="en-GB" kern="0" dirty="0">
              <a:solidFill>
                <a:srgbClr val="000000"/>
              </a:solidFill>
              <a:cs typeface="Arial"/>
              <a:sym typeface="Arial"/>
              <a:rtl val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05E58B5-E158-4A9F-AD12-ABF2D25BD6FC}"/>
              </a:ext>
            </a:extLst>
          </p:cNvPr>
          <p:cNvGrpSpPr/>
          <p:nvPr/>
        </p:nvGrpSpPr>
        <p:grpSpPr>
          <a:xfrm>
            <a:off x="4379192" y="2595350"/>
            <a:ext cx="1883638" cy="175701"/>
            <a:chOff x="9029934" y="5337967"/>
            <a:chExt cx="1883638" cy="175701"/>
          </a:xfrm>
          <a:solidFill>
            <a:schemeClr val="accent3"/>
          </a:solidFill>
        </p:grpSpPr>
        <p:sp>
          <p:nvSpPr>
            <p:cNvPr id="12" name="Freeform 36">
              <a:extLst>
                <a:ext uri="{FF2B5EF4-FFF2-40B4-BE49-F238E27FC236}">
                  <a16:creationId xmlns:a16="http://schemas.microsoft.com/office/drawing/2014/main" id="{08A077F1-0839-4F06-B134-329FAF83087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9029934" y="5400936"/>
              <a:ext cx="1883638" cy="65372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13" name="Freeform 37">
              <a:extLst>
                <a:ext uri="{FF2B5EF4-FFF2-40B4-BE49-F238E27FC236}">
                  <a16:creationId xmlns:a16="http://schemas.microsoft.com/office/drawing/2014/main" id="{6AA51541-12D7-4D89-95D7-6974819E9F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3627" y="5337967"/>
              <a:ext cx="138580" cy="175701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DEAC557-66C5-4442-A14E-CD883D8864D5}"/>
              </a:ext>
            </a:extLst>
          </p:cNvPr>
          <p:cNvGrpSpPr/>
          <p:nvPr/>
        </p:nvGrpSpPr>
        <p:grpSpPr>
          <a:xfrm>
            <a:off x="5496519" y="722806"/>
            <a:ext cx="5591638" cy="2908693"/>
            <a:chOff x="207634" y="1856798"/>
            <a:chExt cx="7403659" cy="4491670"/>
          </a:xfrm>
        </p:grpSpPr>
        <p:sp>
          <p:nvSpPr>
            <p:cNvPr id="15" name="Shape 142">
              <a:extLst>
                <a:ext uri="{FF2B5EF4-FFF2-40B4-BE49-F238E27FC236}">
                  <a16:creationId xmlns:a16="http://schemas.microsoft.com/office/drawing/2014/main" id="{0803E4A9-BDE5-4961-A483-ACB684CFD5D8}"/>
                </a:ext>
              </a:extLst>
            </p:cNvPr>
            <p:cNvSpPr txBox="1"/>
            <p:nvPr/>
          </p:nvSpPr>
          <p:spPr>
            <a:xfrm>
              <a:off x="5235666" y="4206098"/>
              <a:ext cx="1514296" cy="474835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Ródaire</a:t>
              </a:r>
              <a:endParaRPr lang="en-GB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pic>
          <p:nvPicPr>
            <p:cNvPr id="16" name="Shape 128">
              <a:extLst>
                <a:ext uri="{FF2B5EF4-FFF2-40B4-BE49-F238E27FC236}">
                  <a16:creationId xmlns:a16="http://schemas.microsoft.com/office/drawing/2014/main" id="{9453A9D0-D3C7-44DB-A85D-68ECFB959F92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878266" y="4919378"/>
              <a:ext cx="933097" cy="9952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" name="Shape 129">
              <a:extLst>
                <a:ext uri="{FF2B5EF4-FFF2-40B4-BE49-F238E27FC236}">
                  <a16:creationId xmlns:a16="http://schemas.microsoft.com/office/drawing/2014/main" id="{AE7BF814-ACBF-45D2-BC66-A92E4BB3B508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535217" y="4966618"/>
              <a:ext cx="933097" cy="9952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Shape 130">
              <a:extLst>
                <a:ext uri="{FF2B5EF4-FFF2-40B4-BE49-F238E27FC236}">
                  <a16:creationId xmlns:a16="http://schemas.microsoft.com/office/drawing/2014/main" id="{79F8D274-B79D-4CB7-81D7-52E1D59CB0C6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881939" y="1856798"/>
              <a:ext cx="1071763" cy="11431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Shape 131">
              <a:extLst>
                <a:ext uri="{FF2B5EF4-FFF2-40B4-BE49-F238E27FC236}">
                  <a16:creationId xmlns:a16="http://schemas.microsoft.com/office/drawing/2014/main" id="{3784EC0C-C3AE-4FED-85E1-E1AAB8CD0FB0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621154" y="3469299"/>
              <a:ext cx="961700" cy="7423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Shape 132">
              <a:extLst>
                <a:ext uri="{FF2B5EF4-FFF2-40B4-BE49-F238E27FC236}">
                  <a16:creationId xmlns:a16="http://schemas.microsoft.com/office/drawing/2014/main" id="{83306D80-C22A-4FE2-BBBD-336431138A33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940134" y="3469299"/>
              <a:ext cx="961700" cy="7423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Shape 133">
              <a:extLst>
                <a:ext uri="{FF2B5EF4-FFF2-40B4-BE49-F238E27FC236}">
                  <a16:creationId xmlns:a16="http://schemas.microsoft.com/office/drawing/2014/main" id="{EC9FA425-09A8-4D69-A006-88AEEE81C098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302173" y="3469299"/>
              <a:ext cx="961700" cy="7423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Shape 134">
              <a:extLst>
                <a:ext uri="{FF2B5EF4-FFF2-40B4-BE49-F238E27FC236}">
                  <a16:creationId xmlns:a16="http://schemas.microsoft.com/office/drawing/2014/main" id="{AB247925-0B65-4AC2-8DEE-FF6BA96BF222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262650" y="2174984"/>
              <a:ext cx="961700" cy="7423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" name="Shape 135">
              <a:extLst>
                <a:ext uri="{FF2B5EF4-FFF2-40B4-BE49-F238E27FC236}">
                  <a16:creationId xmlns:a16="http://schemas.microsoft.com/office/drawing/2014/main" id="{BC004E45-BB8E-4F63-AB36-2A4E2E7E8EFF}"/>
                </a:ext>
              </a:extLst>
            </p:cNvPr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617070" y="1900886"/>
              <a:ext cx="1223492" cy="11432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" name="Shape 136">
              <a:extLst>
                <a:ext uri="{FF2B5EF4-FFF2-40B4-BE49-F238E27FC236}">
                  <a16:creationId xmlns:a16="http://schemas.microsoft.com/office/drawing/2014/main" id="{FD5224CA-3037-439D-ADD1-A70B6D399AA4}"/>
                </a:ext>
              </a:extLst>
            </p:cNvPr>
            <p:cNvSpPr txBox="1"/>
            <p:nvPr/>
          </p:nvSpPr>
          <p:spPr>
            <a:xfrm>
              <a:off x="2551528" y="2919173"/>
              <a:ext cx="1289035" cy="566228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Cliant</a:t>
              </a:r>
              <a:endParaRPr lang="en-GB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25" name="Shape 139">
              <a:extLst>
                <a:ext uri="{FF2B5EF4-FFF2-40B4-BE49-F238E27FC236}">
                  <a16:creationId xmlns:a16="http://schemas.microsoft.com/office/drawing/2014/main" id="{A7F4903F-3777-4D22-B4C4-0B8357C1D083}"/>
                </a:ext>
              </a:extLst>
            </p:cNvPr>
            <p:cNvSpPr txBox="1"/>
            <p:nvPr/>
          </p:nvSpPr>
          <p:spPr>
            <a:xfrm>
              <a:off x="5908840" y="2919861"/>
              <a:ext cx="1702453" cy="43868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Freastalaí</a:t>
              </a:r>
              <a:endParaRPr lang="en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26" name="Shape 142">
              <a:extLst>
                <a:ext uri="{FF2B5EF4-FFF2-40B4-BE49-F238E27FC236}">
                  <a16:creationId xmlns:a16="http://schemas.microsoft.com/office/drawing/2014/main" id="{32D4FCA5-9315-44D8-A672-092077D2AB2B}"/>
                </a:ext>
              </a:extLst>
            </p:cNvPr>
            <p:cNvSpPr txBox="1"/>
            <p:nvPr/>
          </p:nvSpPr>
          <p:spPr>
            <a:xfrm>
              <a:off x="4181042" y="2919862"/>
              <a:ext cx="1514297" cy="391995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Ródaire</a:t>
              </a:r>
              <a:endParaRPr lang="en-GB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pic>
          <p:nvPicPr>
            <p:cNvPr id="27" name="Shape 144">
              <a:extLst>
                <a:ext uri="{FF2B5EF4-FFF2-40B4-BE49-F238E27FC236}">
                  <a16:creationId xmlns:a16="http://schemas.microsoft.com/office/drawing/2014/main" id="{05FC5BFE-6EDB-4824-B15D-DD359DD0A13B}"/>
                </a:ext>
              </a:extLst>
            </p:cNvPr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1072166" y="1910534"/>
              <a:ext cx="1135599" cy="108946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" name="Shape 145">
              <a:extLst>
                <a:ext uri="{FF2B5EF4-FFF2-40B4-BE49-F238E27FC236}">
                  <a16:creationId xmlns:a16="http://schemas.microsoft.com/office/drawing/2014/main" id="{6F30E47A-8C82-4CE9-967C-04D8B63DDE52}"/>
                </a:ext>
              </a:extLst>
            </p:cNvPr>
            <p:cNvSpPr txBox="1"/>
            <p:nvPr/>
          </p:nvSpPr>
          <p:spPr>
            <a:xfrm>
              <a:off x="207634" y="2752311"/>
              <a:ext cx="2508243" cy="1394464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200" b="1" kern="0" dirty="0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DNS/</a:t>
              </a:r>
              <a:r>
                <a:rPr lang="en-GB" sz="12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Freastalaí</a:t>
              </a:r>
              <a:r>
                <a:rPr lang="en-GB" sz="1200" b="1" kern="0" dirty="0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 </a:t>
              </a:r>
              <a:br>
                <a:rPr lang="en-GB" sz="1200" b="1" kern="0" dirty="0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</a:br>
              <a:r>
                <a:rPr lang="en-GB" sz="12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ainmneacha</a:t>
              </a:r>
              <a:r>
                <a:rPr lang="en-GB" sz="1200" b="1" kern="0" dirty="0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 </a:t>
              </a:r>
              <a:r>
                <a:rPr lang="en-GB" sz="12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fearainn</a:t>
              </a:r>
              <a:endParaRPr lang="en-GB" sz="12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29" name="Shape 142">
              <a:extLst>
                <a:ext uri="{FF2B5EF4-FFF2-40B4-BE49-F238E27FC236}">
                  <a16:creationId xmlns:a16="http://schemas.microsoft.com/office/drawing/2014/main" id="{5A972329-F9C4-4B84-AE46-6F2EBC545391}"/>
                </a:ext>
              </a:extLst>
            </p:cNvPr>
            <p:cNvSpPr txBox="1"/>
            <p:nvPr/>
          </p:nvSpPr>
          <p:spPr>
            <a:xfrm>
              <a:off x="1809184" y="4183882"/>
              <a:ext cx="1421230" cy="361248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Ródaire</a:t>
              </a:r>
              <a:endParaRPr lang="en-GB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30" name="Shape 142">
              <a:extLst>
                <a:ext uri="{FF2B5EF4-FFF2-40B4-BE49-F238E27FC236}">
                  <a16:creationId xmlns:a16="http://schemas.microsoft.com/office/drawing/2014/main" id="{4F8DE3A3-AE84-49B7-8C07-A5B189E793EF}"/>
                </a:ext>
              </a:extLst>
            </p:cNvPr>
            <p:cNvSpPr txBox="1"/>
            <p:nvPr/>
          </p:nvSpPr>
          <p:spPr>
            <a:xfrm>
              <a:off x="3545833" y="4212378"/>
              <a:ext cx="1488379" cy="522585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Ródaire</a:t>
              </a:r>
              <a:endParaRPr lang="en-GB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31" name="Shape 139">
              <a:extLst>
                <a:ext uri="{FF2B5EF4-FFF2-40B4-BE49-F238E27FC236}">
                  <a16:creationId xmlns:a16="http://schemas.microsoft.com/office/drawing/2014/main" id="{FEF076BE-1083-4631-AADC-FEAAB33119AE}"/>
                </a:ext>
              </a:extLst>
            </p:cNvPr>
            <p:cNvSpPr txBox="1"/>
            <p:nvPr/>
          </p:nvSpPr>
          <p:spPr>
            <a:xfrm>
              <a:off x="4471740" y="5873633"/>
              <a:ext cx="1784042" cy="474835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Freastalaí</a:t>
              </a:r>
              <a:endParaRPr lang="en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32" name="Shape 139">
              <a:extLst>
                <a:ext uri="{FF2B5EF4-FFF2-40B4-BE49-F238E27FC236}">
                  <a16:creationId xmlns:a16="http://schemas.microsoft.com/office/drawing/2014/main" id="{354302E9-80F5-4CCB-BEC8-0EFA1BB1A7E6}"/>
                </a:ext>
              </a:extLst>
            </p:cNvPr>
            <p:cNvSpPr txBox="1"/>
            <p:nvPr/>
          </p:nvSpPr>
          <p:spPr>
            <a:xfrm>
              <a:off x="2325607" y="5837646"/>
              <a:ext cx="1704942" cy="502475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Freastalaí</a:t>
              </a:r>
              <a:endParaRPr lang="en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CA82DAD4-0FF3-429F-2AF8-C4278D18CF63}"/>
              </a:ext>
            </a:extLst>
          </p:cNvPr>
          <p:cNvSpPr/>
          <p:nvPr/>
        </p:nvSpPr>
        <p:spPr>
          <a:xfrm>
            <a:off x="4732780" y="4279190"/>
            <a:ext cx="3020747" cy="2269027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a-IE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7F50CD1B-A0B8-4CF8-4735-5C41EFB807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150" y="3975821"/>
            <a:ext cx="4361790" cy="320828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7E0F0B4-4D5F-410F-AED9-C7284671CADF}"/>
              </a:ext>
            </a:extLst>
          </p:cNvPr>
          <p:cNvGrpSpPr/>
          <p:nvPr/>
        </p:nvGrpSpPr>
        <p:grpSpPr>
          <a:xfrm rot="10800000">
            <a:off x="6848593" y="5853608"/>
            <a:ext cx="2146262" cy="175701"/>
            <a:chOff x="8767310" y="5337967"/>
            <a:chExt cx="2146262" cy="175701"/>
          </a:xfrm>
          <a:solidFill>
            <a:schemeClr val="accent3"/>
          </a:solidFill>
        </p:grpSpPr>
        <p:sp>
          <p:nvSpPr>
            <p:cNvPr id="9" name="Freeform 36">
              <a:extLst>
                <a:ext uri="{FF2B5EF4-FFF2-40B4-BE49-F238E27FC236}">
                  <a16:creationId xmlns:a16="http://schemas.microsoft.com/office/drawing/2014/main" id="{68CDBB0D-3FB1-4583-A126-B208C5DE3A2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8767310" y="5409249"/>
              <a:ext cx="2146262" cy="45719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10" name="Freeform 37">
              <a:extLst>
                <a:ext uri="{FF2B5EF4-FFF2-40B4-BE49-F238E27FC236}">
                  <a16:creationId xmlns:a16="http://schemas.microsoft.com/office/drawing/2014/main" id="{4AC5F0F5-4037-42AE-8FC0-AC621F2BF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3627" y="5337967"/>
              <a:ext cx="138580" cy="175701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06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Céim</a:t>
            </a:r>
            <a:r>
              <a:rPr lang="en-GB" dirty="0"/>
              <a:t> 2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9" y="1361130"/>
            <a:ext cx="5766664" cy="504000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 sz="2200" dirty="0" err="1"/>
              <a:t>Úsáideann</a:t>
            </a:r>
            <a:r>
              <a:rPr lang="en-GB" sz="2200" dirty="0"/>
              <a:t> </a:t>
            </a:r>
            <a:r>
              <a:rPr lang="en-GB" sz="2200" dirty="0" err="1"/>
              <a:t>ródairí</a:t>
            </a:r>
            <a:r>
              <a:rPr lang="en-GB" sz="2200" dirty="0"/>
              <a:t> an </a:t>
            </a:r>
            <a:r>
              <a:rPr lang="en-GB" sz="2200" dirty="0" err="1"/>
              <a:t>seoladh</a:t>
            </a:r>
            <a:r>
              <a:rPr lang="en-GB" sz="2200" dirty="0"/>
              <a:t> IP le </a:t>
            </a:r>
            <a:r>
              <a:rPr lang="en-GB" sz="2200" dirty="0" err="1"/>
              <a:t>teachtaireacht</a:t>
            </a:r>
            <a:r>
              <a:rPr lang="en-GB" sz="2200" dirty="0"/>
              <a:t> a chur </a:t>
            </a:r>
            <a:r>
              <a:rPr lang="en-GB" sz="2200" dirty="0" err="1"/>
              <a:t>chuig</a:t>
            </a:r>
            <a:r>
              <a:rPr lang="en-GB" sz="2200" dirty="0"/>
              <a:t> an </a:t>
            </a:r>
            <a:r>
              <a:rPr lang="en-GB" sz="2200" dirty="0" err="1"/>
              <a:t>fhreastalaí</a:t>
            </a:r>
            <a:r>
              <a:rPr lang="en-GB" sz="2200" dirty="0"/>
              <a:t> a </a:t>
            </a:r>
            <a:r>
              <a:rPr lang="en-GB" sz="2200" dirty="0" err="1"/>
              <a:t>óstálann</a:t>
            </a:r>
            <a:r>
              <a:rPr lang="en-GB" sz="2200" dirty="0"/>
              <a:t> an </a:t>
            </a:r>
            <a:r>
              <a:rPr lang="en-GB" sz="2200" dirty="0" err="1"/>
              <a:t>leathanach</a:t>
            </a:r>
            <a:r>
              <a:rPr lang="en-GB" sz="2200" dirty="0"/>
              <a:t> </a:t>
            </a:r>
            <a:r>
              <a:rPr lang="en-GB" sz="2200" dirty="0" err="1"/>
              <a:t>gréasáin</a:t>
            </a:r>
            <a:r>
              <a:rPr lang="en-GB" sz="2200" dirty="0"/>
              <a:t>. </a:t>
            </a:r>
            <a:r>
              <a:rPr lang="en-GB" sz="2200" dirty="0" err="1"/>
              <a:t>Tá</a:t>
            </a:r>
            <a:r>
              <a:rPr lang="en-GB" sz="2200" dirty="0"/>
              <a:t> </a:t>
            </a:r>
            <a:r>
              <a:rPr lang="en-GB" sz="2200" dirty="0" err="1"/>
              <a:t>seoladh</a:t>
            </a:r>
            <a:r>
              <a:rPr lang="en-GB" sz="2200" dirty="0"/>
              <a:t> IP an </a:t>
            </a:r>
            <a:r>
              <a:rPr lang="en-GB" sz="2200" dirty="0" err="1"/>
              <a:t>chliaint</a:t>
            </a:r>
            <a:r>
              <a:rPr lang="en-GB" sz="2200" dirty="0"/>
              <a:t> </a:t>
            </a:r>
            <a:r>
              <a:rPr lang="en-GB" sz="2200" dirty="0" err="1"/>
              <a:t>sa</a:t>
            </a:r>
            <a:r>
              <a:rPr lang="en-GB" sz="2200" dirty="0"/>
              <a:t> </a:t>
            </a:r>
            <a:r>
              <a:rPr lang="en-GB" sz="2200" dirty="0" err="1"/>
              <a:t>teachtaireacht</a:t>
            </a:r>
            <a:r>
              <a:rPr lang="en-GB" sz="2200" dirty="0"/>
              <a:t> </a:t>
            </a:r>
            <a:r>
              <a:rPr lang="en-GB" sz="2200" dirty="0" err="1"/>
              <a:t>fosta</a:t>
            </a:r>
            <a:endParaRPr lang="en-GB" sz="2200" dirty="0"/>
          </a:p>
          <a:p>
            <a:pPr>
              <a:spcAft>
                <a:spcPts val="600"/>
              </a:spcAft>
            </a:pPr>
            <a:r>
              <a:rPr lang="en-GB" sz="2200" dirty="0" err="1"/>
              <a:t>Thiocfadh</a:t>
            </a:r>
            <a:r>
              <a:rPr lang="en-GB" sz="2200" dirty="0"/>
              <a:t> </a:t>
            </a:r>
            <a:r>
              <a:rPr lang="en-GB" sz="2200" dirty="0" err="1"/>
              <a:t>dó</a:t>
            </a:r>
            <a:r>
              <a:rPr lang="en-GB" sz="2200" dirty="0"/>
              <a:t> go </a:t>
            </a:r>
            <a:r>
              <a:rPr lang="en-GB" sz="2200" dirty="0" err="1"/>
              <a:t>mbeadh</a:t>
            </a:r>
            <a:r>
              <a:rPr lang="en-GB" sz="2200" dirty="0"/>
              <a:t> an </a:t>
            </a:r>
            <a:r>
              <a:rPr lang="en-GB" sz="2200" dirty="0" err="1"/>
              <a:t>freastalaí</a:t>
            </a:r>
            <a:r>
              <a:rPr lang="en-GB" sz="2200" dirty="0"/>
              <a:t> </a:t>
            </a:r>
            <a:r>
              <a:rPr lang="en-GB" sz="2200" dirty="0" err="1"/>
              <a:t>atá</a:t>
            </a:r>
            <a:r>
              <a:rPr lang="en-GB" sz="2200" dirty="0"/>
              <a:t> ag </a:t>
            </a:r>
            <a:r>
              <a:rPr lang="en-GB" sz="2200" dirty="0" err="1"/>
              <a:t>óstáil</a:t>
            </a:r>
            <a:r>
              <a:rPr lang="en-GB" sz="2200" dirty="0"/>
              <a:t> an </a:t>
            </a:r>
            <a:r>
              <a:rPr lang="en-GB" sz="2200" dirty="0" err="1"/>
              <a:t>leathanaigh</a:t>
            </a:r>
            <a:r>
              <a:rPr lang="en-GB" sz="2200" dirty="0"/>
              <a:t> </a:t>
            </a:r>
            <a:r>
              <a:rPr lang="en-GB" sz="2200" dirty="0" err="1"/>
              <a:t>gréasáin</a:t>
            </a:r>
            <a:r>
              <a:rPr lang="en-GB" sz="2200" dirty="0"/>
              <a:t> </a:t>
            </a:r>
            <a:r>
              <a:rPr lang="en-GB" sz="2200" dirty="0" err="1"/>
              <a:t>áit</a:t>
            </a:r>
            <a:r>
              <a:rPr lang="en-GB" sz="2200" dirty="0"/>
              <a:t> </a:t>
            </a:r>
            <a:r>
              <a:rPr lang="en-GB" sz="2200" dirty="0" err="1"/>
              <a:t>ar</a:t>
            </a:r>
            <a:r>
              <a:rPr lang="en-GB" sz="2200" dirty="0"/>
              <a:t> </a:t>
            </a:r>
            <a:r>
              <a:rPr lang="en-GB" sz="2200" dirty="0" err="1"/>
              <a:t>bith</a:t>
            </a:r>
            <a:r>
              <a:rPr lang="en-GB" sz="2200" dirty="0"/>
              <a:t> </a:t>
            </a:r>
            <a:r>
              <a:rPr lang="en-GB" sz="2200" dirty="0" err="1"/>
              <a:t>ar</a:t>
            </a:r>
            <a:r>
              <a:rPr lang="en-GB" sz="2200" dirty="0"/>
              <a:t> </a:t>
            </a:r>
            <a:r>
              <a:rPr lang="en-GB" sz="2200" dirty="0" err="1"/>
              <a:t>domhan</a:t>
            </a:r>
            <a:endParaRPr lang="en-GB" sz="2200" dirty="0"/>
          </a:p>
          <a:p>
            <a:pPr>
              <a:spcAft>
                <a:spcPts val="600"/>
              </a:spcAft>
            </a:pPr>
            <a:r>
              <a:rPr lang="en-GB" sz="2200" dirty="0" err="1"/>
              <a:t>Tá</a:t>
            </a:r>
            <a:r>
              <a:rPr lang="en-GB" sz="2200" dirty="0"/>
              <a:t> </a:t>
            </a:r>
            <a:r>
              <a:rPr lang="en-GB" sz="2200" dirty="0" err="1"/>
              <a:t>cáblaí</a:t>
            </a:r>
            <a:r>
              <a:rPr lang="en-GB" sz="2200" dirty="0"/>
              <a:t> </a:t>
            </a:r>
            <a:r>
              <a:rPr lang="en-GB" sz="2200" dirty="0" err="1"/>
              <a:t>ann</a:t>
            </a:r>
            <a:r>
              <a:rPr lang="en-GB" sz="2200" dirty="0"/>
              <a:t> a </a:t>
            </a:r>
            <a:r>
              <a:rPr lang="en-GB" sz="2200" dirty="0" err="1"/>
              <a:t>théann</a:t>
            </a:r>
            <a:r>
              <a:rPr lang="en-GB" sz="2200" dirty="0"/>
              <a:t> </a:t>
            </a:r>
            <a:r>
              <a:rPr lang="en-GB" sz="2200" dirty="0" err="1"/>
              <a:t>faoin</a:t>
            </a:r>
            <a:r>
              <a:rPr lang="en-GB" sz="2200" dirty="0"/>
              <a:t> </a:t>
            </a:r>
            <a:r>
              <a:rPr lang="en-GB" sz="2200" dirty="0" err="1"/>
              <a:t>talamh</a:t>
            </a:r>
            <a:r>
              <a:rPr lang="en-GB" sz="2200" dirty="0"/>
              <a:t> </a:t>
            </a:r>
            <a:r>
              <a:rPr lang="en-GB" sz="2200" dirty="0" err="1"/>
              <a:t>agus</a:t>
            </a:r>
            <a:r>
              <a:rPr lang="en-GB" sz="2200" dirty="0"/>
              <a:t> </a:t>
            </a:r>
            <a:r>
              <a:rPr lang="en-GB" sz="2200" dirty="0" err="1"/>
              <a:t>faoin</a:t>
            </a:r>
            <a:r>
              <a:rPr lang="en-GB" sz="2200" dirty="0"/>
              <a:t> </a:t>
            </a:r>
            <a:r>
              <a:rPr lang="en-GB" sz="2200" dirty="0" err="1"/>
              <a:t>fharraige</a:t>
            </a:r>
            <a:r>
              <a:rPr lang="en-GB" sz="2200" dirty="0"/>
              <a:t> </a:t>
            </a:r>
            <a:r>
              <a:rPr lang="en-GB" sz="2200" dirty="0" err="1"/>
              <a:t>agus</a:t>
            </a:r>
            <a:r>
              <a:rPr lang="en-GB" sz="2200" dirty="0"/>
              <a:t> </a:t>
            </a:r>
            <a:r>
              <a:rPr lang="en-GB" sz="2200" dirty="0" err="1"/>
              <a:t>iompraíonn</a:t>
            </a:r>
            <a:r>
              <a:rPr lang="en-GB" sz="2200" dirty="0"/>
              <a:t> </a:t>
            </a:r>
            <a:r>
              <a:rPr lang="en-GB" sz="2200" dirty="0" err="1"/>
              <a:t>siad</a:t>
            </a:r>
            <a:r>
              <a:rPr lang="en-GB" sz="2200" dirty="0"/>
              <a:t> </a:t>
            </a:r>
            <a:r>
              <a:rPr lang="en-GB" sz="2200" dirty="0" err="1"/>
              <a:t>seo</a:t>
            </a:r>
            <a:r>
              <a:rPr lang="en-GB" sz="2200" dirty="0"/>
              <a:t> </a:t>
            </a:r>
            <a:r>
              <a:rPr lang="en-GB" sz="2200" dirty="0" err="1"/>
              <a:t>na</a:t>
            </a:r>
            <a:r>
              <a:rPr lang="en-GB" sz="2200" dirty="0"/>
              <a:t> </a:t>
            </a:r>
            <a:r>
              <a:rPr lang="en-GB" sz="2200" dirty="0" err="1"/>
              <a:t>teachtaireachtaí</a:t>
            </a:r>
            <a:r>
              <a:rPr lang="en-GB" sz="2200" dirty="0"/>
              <a:t> </a:t>
            </a:r>
            <a:r>
              <a:rPr lang="en-GB" sz="2200" dirty="0" err="1"/>
              <a:t>idir</a:t>
            </a:r>
            <a:r>
              <a:rPr lang="en-GB" sz="2200" dirty="0"/>
              <a:t> </a:t>
            </a:r>
            <a:r>
              <a:rPr lang="en-GB" sz="2200" dirty="0" err="1"/>
              <a:t>tíortha</a:t>
            </a:r>
            <a:endParaRPr lang="en-GB" sz="2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11</a:t>
            </a:fld>
            <a:endParaRPr lang="en-GB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4217EA8-F615-4C19-B168-70BEB21DAA86}"/>
              </a:ext>
            </a:extLst>
          </p:cNvPr>
          <p:cNvGrpSpPr/>
          <p:nvPr/>
        </p:nvGrpSpPr>
        <p:grpSpPr>
          <a:xfrm>
            <a:off x="6373943" y="1652345"/>
            <a:ext cx="4915959" cy="3871631"/>
            <a:chOff x="1809184" y="1868492"/>
            <a:chExt cx="5621815" cy="4427540"/>
          </a:xfrm>
        </p:grpSpPr>
        <p:sp>
          <p:nvSpPr>
            <p:cNvPr id="34" name="Shape 142">
              <a:extLst>
                <a:ext uri="{FF2B5EF4-FFF2-40B4-BE49-F238E27FC236}">
                  <a16:creationId xmlns:a16="http://schemas.microsoft.com/office/drawing/2014/main" id="{DDCA56BD-8087-4866-9F11-675920879E65}"/>
                </a:ext>
              </a:extLst>
            </p:cNvPr>
            <p:cNvSpPr txBox="1"/>
            <p:nvPr/>
          </p:nvSpPr>
          <p:spPr>
            <a:xfrm>
              <a:off x="5235669" y="4206098"/>
              <a:ext cx="1223600" cy="422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Ródaire</a:t>
              </a:r>
              <a:endParaRPr lang="en-GB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pic>
          <p:nvPicPr>
            <p:cNvPr id="35" name="Shape 128">
              <a:extLst>
                <a:ext uri="{FF2B5EF4-FFF2-40B4-BE49-F238E27FC236}">
                  <a16:creationId xmlns:a16="http://schemas.microsoft.com/office/drawing/2014/main" id="{CD2CFACA-A80F-4A93-872F-34CC06EFA32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2878266" y="4900833"/>
              <a:ext cx="933098" cy="9952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Shape 129">
              <a:extLst>
                <a:ext uri="{FF2B5EF4-FFF2-40B4-BE49-F238E27FC236}">
                  <a16:creationId xmlns:a16="http://schemas.microsoft.com/office/drawing/2014/main" id="{9D13E89D-9208-4C2B-977E-1D6FBC397E9B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4535217" y="4948073"/>
              <a:ext cx="933098" cy="9952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Shape 130">
              <a:extLst>
                <a:ext uri="{FF2B5EF4-FFF2-40B4-BE49-F238E27FC236}">
                  <a16:creationId xmlns:a16="http://schemas.microsoft.com/office/drawing/2014/main" id="{7D6301DD-7B52-476D-93D1-C977367553BD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5881939" y="1868492"/>
              <a:ext cx="1071763" cy="1143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Shape 131">
              <a:extLst>
                <a:ext uri="{FF2B5EF4-FFF2-40B4-BE49-F238E27FC236}">
                  <a16:creationId xmlns:a16="http://schemas.microsoft.com/office/drawing/2014/main" id="{A439CFA8-769C-4A01-B07D-C1579554D00C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3621154" y="3469299"/>
              <a:ext cx="961700" cy="7423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" name="Shape 132">
              <a:extLst>
                <a:ext uri="{FF2B5EF4-FFF2-40B4-BE49-F238E27FC236}">
                  <a16:creationId xmlns:a16="http://schemas.microsoft.com/office/drawing/2014/main" id="{EE7EEE70-6BF4-4C29-90B0-6BF1F02D31FF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940134" y="3469299"/>
              <a:ext cx="961700" cy="7423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" name="Shape 133">
              <a:extLst>
                <a:ext uri="{FF2B5EF4-FFF2-40B4-BE49-F238E27FC236}">
                  <a16:creationId xmlns:a16="http://schemas.microsoft.com/office/drawing/2014/main" id="{BA34321B-1498-4CDC-A60A-671C62DE9B05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302173" y="3469299"/>
              <a:ext cx="961700" cy="7423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" name="Shape 134">
              <a:extLst>
                <a:ext uri="{FF2B5EF4-FFF2-40B4-BE49-F238E27FC236}">
                  <a16:creationId xmlns:a16="http://schemas.microsoft.com/office/drawing/2014/main" id="{61BA1F87-18A4-4286-A333-FEF098060647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262650" y="2174984"/>
              <a:ext cx="961700" cy="7423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" name="Shape 135">
              <a:extLst>
                <a:ext uri="{FF2B5EF4-FFF2-40B4-BE49-F238E27FC236}">
                  <a16:creationId xmlns:a16="http://schemas.microsoft.com/office/drawing/2014/main" id="{E62DA136-621E-43F7-9BBB-93C9BBF860F9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617070" y="1900886"/>
              <a:ext cx="1223492" cy="11432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3" name="Shape 136">
              <a:extLst>
                <a:ext uri="{FF2B5EF4-FFF2-40B4-BE49-F238E27FC236}">
                  <a16:creationId xmlns:a16="http://schemas.microsoft.com/office/drawing/2014/main" id="{06E72B06-E39A-4A8A-8E7D-649976DC2C9D}"/>
                </a:ext>
              </a:extLst>
            </p:cNvPr>
            <p:cNvSpPr txBox="1"/>
            <p:nvPr/>
          </p:nvSpPr>
          <p:spPr>
            <a:xfrm>
              <a:off x="2551528" y="2919173"/>
              <a:ext cx="1289035" cy="566228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Cliant</a:t>
              </a:r>
              <a:endParaRPr lang="en-GB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44" name="Shape 139">
              <a:extLst>
                <a:ext uri="{FF2B5EF4-FFF2-40B4-BE49-F238E27FC236}">
                  <a16:creationId xmlns:a16="http://schemas.microsoft.com/office/drawing/2014/main" id="{D8F297EB-77D4-4773-B211-7DBF19DC40FE}"/>
                </a:ext>
              </a:extLst>
            </p:cNvPr>
            <p:cNvSpPr txBox="1"/>
            <p:nvPr/>
          </p:nvSpPr>
          <p:spPr>
            <a:xfrm>
              <a:off x="5908841" y="2919862"/>
              <a:ext cx="1522158" cy="417552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Freastalaí</a:t>
              </a:r>
              <a:endParaRPr lang="en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45" name="Shape 142">
              <a:extLst>
                <a:ext uri="{FF2B5EF4-FFF2-40B4-BE49-F238E27FC236}">
                  <a16:creationId xmlns:a16="http://schemas.microsoft.com/office/drawing/2014/main" id="{C2E7D243-7978-4253-AAFD-F8C9C6E931E4}"/>
                </a:ext>
              </a:extLst>
            </p:cNvPr>
            <p:cNvSpPr txBox="1"/>
            <p:nvPr/>
          </p:nvSpPr>
          <p:spPr>
            <a:xfrm>
              <a:off x="4181043" y="2919862"/>
              <a:ext cx="1223600" cy="422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Ródaire</a:t>
              </a:r>
              <a:endParaRPr lang="en-GB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46" name="Shape 142">
              <a:extLst>
                <a:ext uri="{FF2B5EF4-FFF2-40B4-BE49-F238E27FC236}">
                  <a16:creationId xmlns:a16="http://schemas.microsoft.com/office/drawing/2014/main" id="{39CF369C-C860-49CD-BA1E-CF166692C960}"/>
                </a:ext>
              </a:extLst>
            </p:cNvPr>
            <p:cNvSpPr txBox="1"/>
            <p:nvPr/>
          </p:nvSpPr>
          <p:spPr>
            <a:xfrm>
              <a:off x="1809184" y="4183882"/>
              <a:ext cx="1223600" cy="422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Ródaire</a:t>
              </a:r>
              <a:endParaRPr lang="en-GB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47" name="Shape 142">
              <a:extLst>
                <a:ext uri="{FF2B5EF4-FFF2-40B4-BE49-F238E27FC236}">
                  <a16:creationId xmlns:a16="http://schemas.microsoft.com/office/drawing/2014/main" id="{8E731398-33B8-4978-9C72-8D006D7FBA45}"/>
                </a:ext>
              </a:extLst>
            </p:cNvPr>
            <p:cNvSpPr txBox="1"/>
            <p:nvPr/>
          </p:nvSpPr>
          <p:spPr>
            <a:xfrm>
              <a:off x="3545833" y="4212378"/>
              <a:ext cx="1223600" cy="422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Ródaire</a:t>
              </a:r>
              <a:endParaRPr lang="en-GB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48" name="Shape 139">
              <a:extLst>
                <a:ext uri="{FF2B5EF4-FFF2-40B4-BE49-F238E27FC236}">
                  <a16:creationId xmlns:a16="http://schemas.microsoft.com/office/drawing/2014/main" id="{9FA63EE4-B804-41C9-BD99-E045CB29492D}"/>
                </a:ext>
              </a:extLst>
            </p:cNvPr>
            <p:cNvSpPr txBox="1"/>
            <p:nvPr/>
          </p:nvSpPr>
          <p:spPr>
            <a:xfrm>
              <a:off x="4471741" y="5873633"/>
              <a:ext cx="1583610" cy="422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Freastalaí</a:t>
              </a:r>
              <a:endParaRPr lang="en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49" name="Shape 139">
              <a:extLst>
                <a:ext uri="{FF2B5EF4-FFF2-40B4-BE49-F238E27FC236}">
                  <a16:creationId xmlns:a16="http://schemas.microsoft.com/office/drawing/2014/main" id="{8890DF3D-81C0-4A8D-B8B7-71AFD20CE782}"/>
                </a:ext>
              </a:extLst>
            </p:cNvPr>
            <p:cNvSpPr txBox="1"/>
            <p:nvPr/>
          </p:nvSpPr>
          <p:spPr>
            <a:xfrm>
              <a:off x="2471974" y="5837646"/>
              <a:ext cx="1558574" cy="458386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Freastalaí</a:t>
              </a:r>
              <a:endParaRPr lang="en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21663CE1-0E70-4B5D-8847-095C81083974}"/>
              </a:ext>
            </a:extLst>
          </p:cNvPr>
          <p:cNvGrpSpPr/>
          <p:nvPr/>
        </p:nvGrpSpPr>
        <p:grpSpPr>
          <a:xfrm rot="1074975">
            <a:off x="5122566" y="2828049"/>
            <a:ext cx="1187912" cy="275336"/>
            <a:chOff x="10137073" y="5332748"/>
            <a:chExt cx="1361822" cy="175701"/>
          </a:xfrm>
          <a:solidFill>
            <a:schemeClr val="accent3"/>
          </a:solidFill>
        </p:grpSpPr>
        <p:sp>
          <p:nvSpPr>
            <p:cNvPr id="51" name="Freeform 36">
              <a:extLst>
                <a:ext uri="{FF2B5EF4-FFF2-40B4-BE49-F238E27FC236}">
                  <a16:creationId xmlns:a16="http://schemas.microsoft.com/office/drawing/2014/main" id="{B6CB8354-5CC0-42E7-BA27-30940A0EDE5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0137073" y="5386632"/>
              <a:ext cx="1287114" cy="71325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52" name="Freeform 37">
              <a:extLst>
                <a:ext uri="{FF2B5EF4-FFF2-40B4-BE49-F238E27FC236}">
                  <a16:creationId xmlns:a16="http://schemas.microsoft.com/office/drawing/2014/main" id="{9C9974C9-43CA-409D-81A5-44ECDAEA38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60315" y="5332748"/>
              <a:ext cx="138580" cy="175701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72E55293-1F3A-4662-A26A-711D8D7380CA}"/>
              </a:ext>
            </a:extLst>
          </p:cNvPr>
          <p:cNvGrpSpPr/>
          <p:nvPr/>
        </p:nvGrpSpPr>
        <p:grpSpPr>
          <a:xfrm rot="7821970">
            <a:off x="6822234" y="2662632"/>
            <a:ext cx="602407" cy="148609"/>
            <a:chOff x="10137074" y="5337967"/>
            <a:chExt cx="775133" cy="175701"/>
          </a:xfrm>
          <a:solidFill>
            <a:schemeClr val="accent3"/>
          </a:solidFill>
        </p:grpSpPr>
        <p:sp>
          <p:nvSpPr>
            <p:cNvPr id="54" name="Freeform 36">
              <a:extLst>
                <a:ext uri="{FF2B5EF4-FFF2-40B4-BE49-F238E27FC236}">
                  <a16:creationId xmlns:a16="http://schemas.microsoft.com/office/drawing/2014/main" id="{095AF383-6D39-42D5-B9D5-EA9CFBED172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0137074" y="5412239"/>
              <a:ext cx="684000" cy="45719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b="1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55" name="Freeform 37">
              <a:extLst>
                <a:ext uri="{FF2B5EF4-FFF2-40B4-BE49-F238E27FC236}">
                  <a16:creationId xmlns:a16="http://schemas.microsoft.com/office/drawing/2014/main" id="{16F405B2-515B-4B32-A723-27A040F1E1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3627" y="5337967"/>
              <a:ext cx="138580" cy="175701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b="1" dirty="0">
                <a:solidFill>
                  <a:schemeClr val="accent1"/>
                </a:solidFill>
                <a:latin typeface="+mj-lt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96FA2D80-8063-4754-A9F8-50A0B68AC37C}"/>
              </a:ext>
            </a:extLst>
          </p:cNvPr>
          <p:cNvGrpSpPr/>
          <p:nvPr/>
        </p:nvGrpSpPr>
        <p:grpSpPr>
          <a:xfrm rot="3157142">
            <a:off x="6715669" y="4255907"/>
            <a:ext cx="553283" cy="188487"/>
            <a:chOff x="10137074" y="5337967"/>
            <a:chExt cx="775133" cy="175701"/>
          </a:xfrm>
          <a:solidFill>
            <a:schemeClr val="accent3"/>
          </a:solidFill>
        </p:grpSpPr>
        <p:sp>
          <p:nvSpPr>
            <p:cNvPr id="57" name="Freeform 36">
              <a:extLst>
                <a:ext uri="{FF2B5EF4-FFF2-40B4-BE49-F238E27FC236}">
                  <a16:creationId xmlns:a16="http://schemas.microsoft.com/office/drawing/2014/main" id="{31862C88-BFEB-4A59-A8FE-C32B1BABDE53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0137074" y="5412239"/>
              <a:ext cx="684000" cy="45719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b="1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58" name="Freeform 37">
              <a:extLst>
                <a:ext uri="{FF2B5EF4-FFF2-40B4-BE49-F238E27FC236}">
                  <a16:creationId xmlns:a16="http://schemas.microsoft.com/office/drawing/2014/main" id="{2B346C0F-42B0-4571-A43F-C3CB5FE6D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3627" y="5337967"/>
              <a:ext cx="138580" cy="175701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b="1" dirty="0">
                <a:solidFill>
                  <a:schemeClr val="accent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512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Céim</a:t>
            </a:r>
            <a:r>
              <a:rPr lang="en-GB" dirty="0"/>
              <a:t> 3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443" y="933450"/>
            <a:ext cx="6148925" cy="5225585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GB" sz="2000" dirty="0" err="1"/>
              <a:t>Faigheann</a:t>
            </a:r>
            <a:r>
              <a:rPr lang="en-GB" sz="2000" dirty="0"/>
              <a:t> an </a:t>
            </a:r>
            <a:r>
              <a:rPr lang="en-GB" sz="2000" dirty="0" err="1"/>
              <a:t>freastalaí</a:t>
            </a:r>
            <a:r>
              <a:rPr lang="en-GB" sz="2000" dirty="0"/>
              <a:t> an t-</a:t>
            </a:r>
            <a:r>
              <a:rPr lang="en-GB" sz="2000" dirty="0" err="1"/>
              <a:t>iarratas</a:t>
            </a:r>
            <a:r>
              <a:rPr lang="en-GB" sz="2000" dirty="0"/>
              <a:t> </a:t>
            </a:r>
            <a:r>
              <a:rPr lang="en-GB" sz="2000" dirty="0" err="1"/>
              <a:t>agus</a:t>
            </a:r>
            <a:r>
              <a:rPr lang="en-GB" sz="2000" dirty="0"/>
              <a:t> </a:t>
            </a:r>
            <a:r>
              <a:rPr lang="en-GB" sz="2000" dirty="0" err="1"/>
              <a:t>faigheann</a:t>
            </a:r>
            <a:r>
              <a:rPr lang="en-GB" sz="2000" dirty="0"/>
              <a:t> </a:t>
            </a:r>
            <a:r>
              <a:rPr lang="en-GB" sz="2000" dirty="0" err="1"/>
              <a:t>sé</a:t>
            </a:r>
            <a:r>
              <a:rPr lang="en-GB" sz="2000" dirty="0"/>
              <a:t> an </a:t>
            </a:r>
            <a:r>
              <a:rPr lang="en-GB" sz="2000" dirty="0" err="1"/>
              <a:t>leathanach</a:t>
            </a:r>
            <a:r>
              <a:rPr lang="en-GB" sz="2000" dirty="0"/>
              <a:t> </a:t>
            </a:r>
            <a:r>
              <a:rPr lang="en-GB" sz="2000" dirty="0" err="1"/>
              <a:t>gréasáin</a:t>
            </a:r>
            <a:r>
              <a:rPr lang="en-GB" sz="2000" dirty="0"/>
              <a:t> </a:t>
            </a:r>
            <a:r>
              <a:rPr lang="en-GB" sz="2000" dirty="0" err="1"/>
              <a:t>óna</a:t>
            </a:r>
            <a:r>
              <a:rPr lang="en-GB" sz="2000" dirty="0"/>
              <a:t> </a:t>
            </a:r>
            <a:r>
              <a:rPr lang="en-GB" sz="2000" dirty="0" err="1"/>
              <a:t>chuimhne</a:t>
            </a:r>
            <a:endParaRPr lang="en-GB" sz="20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GB" sz="2000" dirty="0" err="1"/>
              <a:t>Déanann</a:t>
            </a:r>
            <a:r>
              <a:rPr lang="en-GB" sz="2000" dirty="0"/>
              <a:t> </a:t>
            </a:r>
            <a:r>
              <a:rPr lang="en-GB" sz="2000" dirty="0" err="1"/>
              <a:t>sé</a:t>
            </a:r>
            <a:r>
              <a:rPr lang="en-GB" sz="2000" dirty="0"/>
              <a:t> é </a:t>
            </a:r>
            <a:r>
              <a:rPr lang="en-GB" sz="2000" dirty="0" err="1"/>
              <a:t>féin</a:t>
            </a:r>
            <a:r>
              <a:rPr lang="en-GB" sz="2000" dirty="0"/>
              <a:t> </a:t>
            </a:r>
            <a:r>
              <a:rPr lang="en-GB" sz="2000" dirty="0" err="1"/>
              <a:t>réidh</a:t>
            </a:r>
            <a:r>
              <a:rPr lang="en-GB" sz="2000" dirty="0"/>
              <a:t> </a:t>
            </a:r>
            <a:r>
              <a:rPr lang="en-GB" sz="2000" dirty="0" err="1"/>
              <a:t>ansin</a:t>
            </a:r>
            <a:r>
              <a:rPr lang="en-GB" sz="2000" dirty="0"/>
              <a:t> leis an </a:t>
            </a:r>
            <a:r>
              <a:rPr lang="en-GB" sz="2000" dirty="0" err="1"/>
              <a:t>leathanach</a:t>
            </a:r>
            <a:r>
              <a:rPr lang="en-GB" sz="2000" dirty="0"/>
              <a:t> </a:t>
            </a:r>
            <a:r>
              <a:rPr lang="en-GB" sz="2000" dirty="0" err="1"/>
              <a:t>gréasáin</a:t>
            </a:r>
            <a:r>
              <a:rPr lang="en-GB" sz="2000" dirty="0"/>
              <a:t> a chur </a:t>
            </a:r>
            <a:r>
              <a:rPr lang="en-GB" sz="2000" dirty="0" err="1"/>
              <a:t>ar</a:t>
            </a:r>
            <a:r>
              <a:rPr lang="en-GB" sz="2000" dirty="0"/>
              <a:t> ais </a:t>
            </a:r>
            <a:r>
              <a:rPr lang="en-GB" sz="2000" dirty="0" err="1"/>
              <a:t>chuig</a:t>
            </a:r>
            <a:r>
              <a:rPr lang="en-GB" sz="2000" dirty="0"/>
              <a:t> an </a:t>
            </a:r>
            <a:r>
              <a:rPr lang="en-GB" sz="2000" dirty="0" err="1"/>
              <a:t>chliant</a:t>
            </a:r>
            <a:r>
              <a:rPr lang="en-GB" sz="2000" dirty="0"/>
              <a:t>. </a:t>
            </a:r>
            <a:r>
              <a:rPr lang="en-GB" sz="2000" dirty="0" err="1"/>
              <a:t>Bíonn</a:t>
            </a:r>
            <a:r>
              <a:rPr lang="en-GB" sz="2000" dirty="0"/>
              <a:t> </a:t>
            </a:r>
            <a:r>
              <a:rPr lang="en-GB" sz="2000" dirty="0" err="1"/>
              <a:t>leathanaigh</a:t>
            </a:r>
            <a:r>
              <a:rPr lang="en-GB" sz="2000" dirty="0"/>
              <a:t> </a:t>
            </a:r>
            <a:r>
              <a:rPr lang="en-GB" sz="2000" dirty="0" err="1"/>
              <a:t>ghréasáin</a:t>
            </a:r>
            <a:r>
              <a:rPr lang="en-GB" sz="2000" dirty="0"/>
              <a:t> </a:t>
            </a:r>
            <a:r>
              <a:rPr lang="en-GB" sz="2000" dirty="0" err="1"/>
              <a:t>rómhór</a:t>
            </a:r>
            <a:r>
              <a:rPr lang="en-GB" sz="2000" dirty="0"/>
              <a:t>, </a:t>
            </a:r>
            <a:r>
              <a:rPr lang="en-GB" sz="2000" dirty="0" err="1"/>
              <a:t>áfach</a:t>
            </a:r>
            <a:r>
              <a:rPr lang="en-GB" sz="2000" dirty="0"/>
              <a:t>, </a:t>
            </a:r>
            <a:r>
              <a:rPr lang="en-GB" sz="2000" dirty="0" err="1"/>
              <a:t>lena</a:t>
            </a:r>
            <a:r>
              <a:rPr lang="en-GB" sz="2000" dirty="0"/>
              <a:t> </a:t>
            </a:r>
            <a:r>
              <a:rPr lang="en-GB" sz="2000" dirty="0" err="1"/>
              <a:t>gcur</a:t>
            </a:r>
            <a:r>
              <a:rPr lang="en-GB" sz="2000" dirty="0"/>
              <a:t> </a:t>
            </a:r>
            <a:r>
              <a:rPr lang="en-GB" sz="2000" dirty="0" err="1"/>
              <a:t>san</a:t>
            </a:r>
            <a:r>
              <a:rPr lang="en-GB" sz="2000" dirty="0"/>
              <a:t> </a:t>
            </a:r>
            <a:r>
              <a:rPr lang="en-GB" sz="2000" dirty="0" err="1"/>
              <a:t>aon</a:t>
            </a:r>
            <a:r>
              <a:rPr lang="en-GB" sz="2000" dirty="0"/>
              <a:t> </a:t>
            </a:r>
            <a:r>
              <a:rPr lang="en-GB" sz="2000" dirty="0" err="1"/>
              <a:t>gheábh</a:t>
            </a:r>
            <a:r>
              <a:rPr lang="en-GB" sz="2000" dirty="0"/>
              <a:t> </a:t>
            </a:r>
            <a:r>
              <a:rPr lang="en-GB" sz="2000" dirty="0" err="1"/>
              <a:t>amháin</a:t>
            </a:r>
            <a:r>
              <a:rPr lang="en-GB" sz="2000" dirty="0"/>
              <a:t>. Mar sin de, </a:t>
            </a:r>
            <a:r>
              <a:rPr lang="en-GB" sz="2000" dirty="0" err="1"/>
              <a:t>bristear</a:t>
            </a:r>
            <a:r>
              <a:rPr lang="en-GB" sz="2000" dirty="0"/>
              <a:t> </a:t>
            </a:r>
            <a:r>
              <a:rPr lang="en-GB" sz="2000" dirty="0" err="1"/>
              <a:t>síos</a:t>
            </a:r>
            <a:r>
              <a:rPr lang="en-GB" sz="2000" dirty="0"/>
              <a:t> </a:t>
            </a:r>
            <a:r>
              <a:rPr lang="en-GB" sz="2000" dirty="0" err="1"/>
              <a:t>ina</a:t>
            </a:r>
            <a:r>
              <a:rPr lang="en-GB" sz="2000" dirty="0"/>
              <a:t> </a:t>
            </a:r>
            <a:r>
              <a:rPr lang="en-GB" sz="2000" dirty="0" err="1"/>
              <a:t>phaicéid</a:t>
            </a:r>
            <a:r>
              <a:rPr lang="en-GB" sz="2000" dirty="0"/>
              <a:t> de </a:t>
            </a:r>
            <a:r>
              <a:rPr lang="en-GB" sz="2000" dirty="0" err="1"/>
              <a:t>shonraí</a:t>
            </a:r>
            <a:r>
              <a:rPr lang="en-GB" sz="2000" dirty="0"/>
              <a:t> </a:t>
            </a:r>
            <a:r>
              <a:rPr lang="en-GB" sz="2000" dirty="0" err="1"/>
              <a:t>iad</a:t>
            </a:r>
            <a:r>
              <a:rPr lang="en-GB" sz="2000" dirty="0"/>
              <a:t> a </a:t>
            </a:r>
            <a:r>
              <a:rPr lang="en-GB" sz="2000" dirty="0" err="1"/>
              <a:t>gcaithfidh</a:t>
            </a:r>
            <a:r>
              <a:rPr lang="en-GB" sz="2000" dirty="0"/>
              <a:t> </a:t>
            </a:r>
            <a:r>
              <a:rPr lang="en-GB" sz="2000" dirty="0" err="1"/>
              <a:t>gach</a:t>
            </a:r>
            <a:r>
              <a:rPr lang="en-GB" sz="2000" dirty="0"/>
              <a:t> </a:t>
            </a:r>
            <a:r>
              <a:rPr lang="en-GB" sz="2000" dirty="0" err="1"/>
              <a:t>ceann</a:t>
            </a:r>
            <a:r>
              <a:rPr lang="en-GB" sz="2000" dirty="0"/>
              <a:t> </a:t>
            </a:r>
            <a:r>
              <a:rPr lang="en-GB" sz="2000" dirty="0" err="1"/>
              <a:t>acu</a:t>
            </a:r>
            <a:r>
              <a:rPr lang="en-GB" sz="2000" dirty="0"/>
              <a:t> </a:t>
            </a:r>
            <a:r>
              <a:rPr lang="en-GB" sz="2000" dirty="0" err="1"/>
              <a:t>dul</a:t>
            </a:r>
            <a:r>
              <a:rPr lang="en-GB" sz="2000" dirty="0"/>
              <a:t> </a:t>
            </a:r>
            <a:r>
              <a:rPr lang="en-GB" sz="2000" dirty="0" err="1"/>
              <a:t>ar</a:t>
            </a:r>
            <a:r>
              <a:rPr lang="en-GB" sz="2000" dirty="0"/>
              <a:t> ais </a:t>
            </a:r>
            <a:r>
              <a:rPr lang="en-GB" sz="2000" dirty="0" err="1"/>
              <a:t>chuig</a:t>
            </a:r>
            <a:r>
              <a:rPr lang="en-GB" sz="2000" dirty="0"/>
              <a:t> </a:t>
            </a:r>
            <a:r>
              <a:rPr lang="en-GB" sz="2000" dirty="0" err="1"/>
              <a:t>seoladh</a:t>
            </a:r>
            <a:r>
              <a:rPr lang="en-GB" sz="2000" dirty="0"/>
              <a:t> IP an </a:t>
            </a:r>
            <a:r>
              <a:rPr lang="en-GB" sz="2000" dirty="0" err="1"/>
              <a:t>chliaint</a:t>
            </a:r>
            <a:endParaRPr lang="en-GB" sz="2000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GB" sz="2000" dirty="0" err="1"/>
              <a:t>Seoltar</a:t>
            </a:r>
            <a:r>
              <a:rPr lang="en-GB" sz="2000" dirty="0"/>
              <a:t> </a:t>
            </a:r>
            <a:r>
              <a:rPr lang="en-GB" sz="2000" dirty="0" err="1"/>
              <a:t>na</a:t>
            </a:r>
            <a:r>
              <a:rPr lang="en-GB" sz="2000" dirty="0"/>
              <a:t> </a:t>
            </a:r>
            <a:r>
              <a:rPr lang="en-GB" sz="2000" dirty="0" err="1"/>
              <a:t>paicéid</a:t>
            </a:r>
            <a:r>
              <a:rPr lang="en-GB" sz="2000" dirty="0"/>
              <a:t> </a:t>
            </a:r>
            <a:r>
              <a:rPr lang="en-GB" sz="2000" dirty="0" err="1"/>
              <a:t>ar</a:t>
            </a:r>
            <a:r>
              <a:rPr lang="en-GB" sz="2000" dirty="0"/>
              <a:t> ais </a:t>
            </a:r>
            <a:r>
              <a:rPr lang="en-GB" sz="2000" dirty="0" err="1"/>
              <a:t>chuig</a:t>
            </a:r>
            <a:r>
              <a:rPr lang="en-GB" sz="2000" dirty="0"/>
              <a:t> an </a:t>
            </a:r>
            <a:r>
              <a:rPr lang="en-GB" sz="2000" dirty="0" err="1"/>
              <a:t>chliant</a:t>
            </a:r>
            <a:r>
              <a:rPr lang="en-GB" sz="2000" dirty="0"/>
              <a:t>. In </a:t>
            </a:r>
            <a:r>
              <a:rPr lang="en-GB" sz="2000" dirty="0" err="1"/>
              <a:t>amanna</a:t>
            </a:r>
            <a:r>
              <a:rPr lang="en-GB" sz="2000" dirty="0"/>
              <a:t>, </a:t>
            </a:r>
            <a:r>
              <a:rPr lang="en-GB" sz="2000" dirty="0" err="1"/>
              <a:t>téann</a:t>
            </a:r>
            <a:r>
              <a:rPr lang="en-GB" sz="2000" dirty="0"/>
              <a:t> </a:t>
            </a:r>
            <a:r>
              <a:rPr lang="en-GB" sz="2000" dirty="0" err="1"/>
              <a:t>siad</a:t>
            </a:r>
            <a:r>
              <a:rPr lang="en-GB" sz="2000" dirty="0"/>
              <a:t> </a:t>
            </a:r>
            <a:r>
              <a:rPr lang="en-GB" sz="2000" dirty="0" err="1"/>
              <a:t>bealaí</a:t>
            </a:r>
            <a:r>
              <a:rPr lang="en-GB" sz="2000" dirty="0"/>
              <a:t> </a:t>
            </a:r>
            <a:r>
              <a:rPr lang="en-GB" sz="2000" dirty="0" err="1"/>
              <a:t>difriúla</a:t>
            </a:r>
            <a:r>
              <a:rPr lang="en-GB" sz="2000" dirty="0"/>
              <a:t> </a:t>
            </a:r>
            <a:r>
              <a:rPr lang="en-GB" sz="2000" dirty="0" err="1"/>
              <a:t>tríd</a:t>
            </a:r>
            <a:r>
              <a:rPr lang="en-GB" sz="2000" dirty="0"/>
              <a:t> an </a:t>
            </a:r>
            <a:r>
              <a:rPr lang="en-GB" sz="2000" dirty="0" err="1"/>
              <a:t>idirlíon</a:t>
            </a:r>
            <a:r>
              <a:rPr lang="en-GB" sz="2000" dirty="0"/>
              <a:t> ach </a:t>
            </a:r>
            <a:r>
              <a:rPr lang="en-GB" sz="2000" dirty="0" err="1"/>
              <a:t>baineann</a:t>
            </a:r>
            <a:r>
              <a:rPr lang="en-GB" sz="2000" dirty="0"/>
              <a:t> </a:t>
            </a:r>
            <a:r>
              <a:rPr lang="en-GB" sz="2000" dirty="0" err="1"/>
              <a:t>siad</a:t>
            </a:r>
            <a:r>
              <a:rPr lang="en-GB" sz="2000" dirty="0"/>
              <a:t> </a:t>
            </a:r>
            <a:r>
              <a:rPr lang="en-GB" sz="2000" dirty="0" err="1"/>
              <a:t>uilig</a:t>
            </a:r>
            <a:r>
              <a:rPr lang="en-GB" sz="2000" dirty="0"/>
              <a:t> </a:t>
            </a:r>
            <a:r>
              <a:rPr lang="en-GB" sz="2000" dirty="0" err="1"/>
              <a:t>ceann</a:t>
            </a:r>
            <a:r>
              <a:rPr lang="en-GB" sz="2000" dirty="0"/>
              <a:t> </a:t>
            </a:r>
            <a:r>
              <a:rPr lang="en-GB" sz="2000" dirty="0" err="1"/>
              <a:t>scríbe</a:t>
            </a:r>
            <a:r>
              <a:rPr lang="en-GB" sz="2000" dirty="0"/>
              <a:t> </a:t>
            </a:r>
            <a:r>
              <a:rPr lang="en-GB" sz="2000" dirty="0" err="1"/>
              <a:t>amach</a:t>
            </a:r>
            <a:endParaRPr lang="en-GB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12</a:t>
            </a:fld>
            <a:endParaRPr lang="en-GB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4217EA8-F615-4C19-B168-70BEB21DAA86}"/>
              </a:ext>
            </a:extLst>
          </p:cNvPr>
          <p:cNvGrpSpPr/>
          <p:nvPr/>
        </p:nvGrpSpPr>
        <p:grpSpPr>
          <a:xfrm>
            <a:off x="6373943" y="1652345"/>
            <a:ext cx="4874422" cy="3895750"/>
            <a:chOff x="1809184" y="1868492"/>
            <a:chExt cx="5574314" cy="4455122"/>
          </a:xfrm>
        </p:grpSpPr>
        <p:sp>
          <p:nvSpPr>
            <p:cNvPr id="34" name="Shape 142">
              <a:extLst>
                <a:ext uri="{FF2B5EF4-FFF2-40B4-BE49-F238E27FC236}">
                  <a16:creationId xmlns:a16="http://schemas.microsoft.com/office/drawing/2014/main" id="{DDCA56BD-8087-4866-9F11-675920879E65}"/>
                </a:ext>
              </a:extLst>
            </p:cNvPr>
            <p:cNvSpPr txBox="1"/>
            <p:nvPr/>
          </p:nvSpPr>
          <p:spPr>
            <a:xfrm>
              <a:off x="5235669" y="4206098"/>
              <a:ext cx="1223600" cy="422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Ródaire</a:t>
              </a:r>
              <a:endParaRPr lang="en-GB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pic>
          <p:nvPicPr>
            <p:cNvPr id="35" name="Shape 128">
              <a:extLst>
                <a:ext uri="{FF2B5EF4-FFF2-40B4-BE49-F238E27FC236}">
                  <a16:creationId xmlns:a16="http://schemas.microsoft.com/office/drawing/2014/main" id="{CD2CFACA-A80F-4A93-872F-34CC06EFA32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2878266" y="4900833"/>
              <a:ext cx="933098" cy="9952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Shape 129">
              <a:extLst>
                <a:ext uri="{FF2B5EF4-FFF2-40B4-BE49-F238E27FC236}">
                  <a16:creationId xmlns:a16="http://schemas.microsoft.com/office/drawing/2014/main" id="{9D13E89D-9208-4C2B-977E-1D6FBC397E9B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4535217" y="4948073"/>
              <a:ext cx="933098" cy="9952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Shape 130">
              <a:extLst>
                <a:ext uri="{FF2B5EF4-FFF2-40B4-BE49-F238E27FC236}">
                  <a16:creationId xmlns:a16="http://schemas.microsoft.com/office/drawing/2014/main" id="{7D6301DD-7B52-476D-93D1-C977367553BD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5881939" y="1868492"/>
              <a:ext cx="1071763" cy="1143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Shape 131">
              <a:extLst>
                <a:ext uri="{FF2B5EF4-FFF2-40B4-BE49-F238E27FC236}">
                  <a16:creationId xmlns:a16="http://schemas.microsoft.com/office/drawing/2014/main" id="{A439CFA8-769C-4A01-B07D-C1579554D00C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3621154" y="3469299"/>
              <a:ext cx="961700" cy="7423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" name="Shape 132">
              <a:extLst>
                <a:ext uri="{FF2B5EF4-FFF2-40B4-BE49-F238E27FC236}">
                  <a16:creationId xmlns:a16="http://schemas.microsoft.com/office/drawing/2014/main" id="{EE7EEE70-6BF4-4C29-90B0-6BF1F02D31FF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940134" y="3469299"/>
              <a:ext cx="961700" cy="7423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" name="Shape 133">
              <a:extLst>
                <a:ext uri="{FF2B5EF4-FFF2-40B4-BE49-F238E27FC236}">
                  <a16:creationId xmlns:a16="http://schemas.microsoft.com/office/drawing/2014/main" id="{BA34321B-1498-4CDC-A60A-671C62DE9B05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302173" y="3469299"/>
              <a:ext cx="961700" cy="7423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" name="Shape 134">
              <a:extLst>
                <a:ext uri="{FF2B5EF4-FFF2-40B4-BE49-F238E27FC236}">
                  <a16:creationId xmlns:a16="http://schemas.microsoft.com/office/drawing/2014/main" id="{61BA1F87-18A4-4286-A333-FEF098060647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262650" y="2174984"/>
              <a:ext cx="961700" cy="7423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" name="Shape 135">
              <a:extLst>
                <a:ext uri="{FF2B5EF4-FFF2-40B4-BE49-F238E27FC236}">
                  <a16:creationId xmlns:a16="http://schemas.microsoft.com/office/drawing/2014/main" id="{E62DA136-621E-43F7-9BBB-93C9BBF860F9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617070" y="1900886"/>
              <a:ext cx="1223492" cy="11432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3" name="Shape 136">
              <a:extLst>
                <a:ext uri="{FF2B5EF4-FFF2-40B4-BE49-F238E27FC236}">
                  <a16:creationId xmlns:a16="http://schemas.microsoft.com/office/drawing/2014/main" id="{06E72B06-E39A-4A8A-8E7D-649976DC2C9D}"/>
                </a:ext>
              </a:extLst>
            </p:cNvPr>
            <p:cNvSpPr txBox="1"/>
            <p:nvPr/>
          </p:nvSpPr>
          <p:spPr>
            <a:xfrm>
              <a:off x="2551528" y="2919173"/>
              <a:ext cx="1289035" cy="566228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Cliant</a:t>
              </a:r>
              <a:endParaRPr lang="en-GB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44" name="Shape 139">
              <a:extLst>
                <a:ext uri="{FF2B5EF4-FFF2-40B4-BE49-F238E27FC236}">
                  <a16:creationId xmlns:a16="http://schemas.microsoft.com/office/drawing/2014/main" id="{D8F297EB-77D4-4773-B211-7DBF19DC40FE}"/>
                </a:ext>
              </a:extLst>
            </p:cNvPr>
            <p:cNvSpPr txBox="1"/>
            <p:nvPr/>
          </p:nvSpPr>
          <p:spPr>
            <a:xfrm>
              <a:off x="5908841" y="2919862"/>
              <a:ext cx="1474657" cy="449077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Freastalaí</a:t>
              </a:r>
              <a:endParaRPr lang="en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45" name="Shape 142">
              <a:extLst>
                <a:ext uri="{FF2B5EF4-FFF2-40B4-BE49-F238E27FC236}">
                  <a16:creationId xmlns:a16="http://schemas.microsoft.com/office/drawing/2014/main" id="{C2E7D243-7978-4253-AAFD-F8C9C6E931E4}"/>
                </a:ext>
              </a:extLst>
            </p:cNvPr>
            <p:cNvSpPr txBox="1"/>
            <p:nvPr/>
          </p:nvSpPr>
          <p:spPr>
            <a:xfrm>
              <a:off x="4181043" y="2919862"/>
              <a:ext cx="1223600" cy="422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Ródaire</a:t>
              </a:r>
              <a:endParaRPr lang="en-GB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46" name="Shape 142">
              <a:extLst>
                <a:ext uri="{FF2B5EF4-FFF2-40B4-BE49-F238E27FC236}">
                  <a16:creationId xmlns:a16="http://schemas.microsoft.com/office/drawing/2014/main" id="{39CF369C-C860-49CD-BA1E-CF166692C960}"/>
                </a:ext>
              </a:extLst>
            </p:cNvPr>
            <p:cNvSpPr txBox="1"/>
            <p:nvPr/>
          </p:nvSpPr>
          <p:spPr>
            <a:xfrm>
              <a:off x="1809184" y="4183882"/>
              <a:ext cx="1223600" cy="422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Ródaire</a:t>
              </a:r>
              <a:endParaRPr lang="en-GB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47" name="Shape 142">
              <a:extLst>
                <a:ext uri="{FF2B5EF4-FFF2-40B4-BE49-F238E27FC236}">
                  <a16:creationId xmlns:a16="http://schemas.microsoft.com/office/drawing/2014/main" id="{8E731398-33B8-4978-9C72-8D006D7FBA45}"/>
                </a:ext>
              </a:extLst>
            </p:cNvPr>
            <p:cNvSpPr txBox="1"/>
            <p:nvPr/>
          </p:nvSpPr>
          <p:spPr>
            <a:xfrm>
              <a:off x="3545833" y="4212378"/>
              <a:ext cx="1223600" cy="422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Ródaire</a:t>
              </a:r>
              <a:endParaRPr lang="en-GB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48" name="Shape 139">
              <a:extLst>
                <a:ext uri="{FF2B5EF4-FFF2-40B4-BE49-F238E27FC236}">
                  <a16:creationId xmlns:a16="http://schemas.microsoft.com/office/drawing/2014/main" id="{9FA63EE4-B804-41C9-BD99-E045CB29492D}"/>
                </a:ext>
              </a:extLst>
            </p:cNvPr>
            <p:cNvSpPr txBox="1"/>
            <p:nvPr/>
          </p:nvSpPr>
          <p:spPr>
            <a:xfrm>
              <a:off x="4471741" y="5873633"/>
              <a:ext cx="1518254" cy="383028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Freastalaí</a:t>
              </a:r>
              <a:endParaRPr lang="en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49" name="Shape 139">
              <a:extLst>
                <a:ext uri="{FF2B5EF4-FFF2-40B4-BE49-F238E27FC236}">
                  <a16:creationId xmlns:a16="http://schemas.microsoft.com/office/drawing/2014/main" id="{8890DF3D-81C0-4A8D-B8B7-71AFD20CE782}"/>
                </a:ext>
              </a:extLst>
            </p:cNvPr>
            <p:cNvSpPr txBox="1"/>
            <p:nvPr/>
          </p:nvSpPr>
          <p:spPr>
            <a:xfrm>
              <a:off x="2551528" y="5837646"/>
              <a:ext cx="1479020" cy="485968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Freastalaí</a:t>
              </a:r>
              <a:endParaRPr lang="en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FF4BB93-5A65-4396-8D27-013BA06E8FE1}"/>
              </a:ext>
            </a:extLst>
          </p:cNvPr>
          <p:cNvGrpSpPr/>
          <p:nvPr/>
        </p:nvGrpSpPr>
        <p:grpSpPr>
          <a:xfrm rot="18933321">
            <a:off x="6764864" y="2706739"/>
            <a:ext cx="492911" cy="175701"/>
            <a:chOff x="10419296" y="5337967"/>
            <a:chExt cx="492911" cy="175701"/>
          </a:xfrm>
          <a:solidFill>
            <a:schemeClr val="accent3"/>
          </a:solidFill>
        </p:grpSpPr>
        <p:sp>
          <p:nvSpPr>
            <p:cNvPr id="32" name="Freeform 36">
              <a:extLst>
                <a:ext uri="{FF2B5EF4-FFF2-40B4-BE49-F238E27FC236}">
                  <a16:creationId xmlns:a16="http://schemas.microsoft.com/office/drawing/2014/main" id="{9CB493D5-6007-4257-9289-6F8DA91192F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0419296" y="5412239"/>
              <a:ext cx="401778" cy="45719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59" name="Freeform 37">
              <a:extLst>
                <a:ext uri="{FF2B5EF4-FFF2-40B4-BE49-F238E27FC236}">
                  <a16:creationId xmlns:a16="http://schemas.microsoft.com/office/drawing/2014/main" id="{5397B4EA-CE24-424C-BB90-6F5B948403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3627" y="5337967"/>
              <a:ext cx="138580" cy="175701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BFF1D3F4-C3EF-417E-B832-EA8D4C949EF5}"/>
              </a:ext>
            </a:extLst>
          </p:cNvPr>
          <p:cNvGrpSpPr/>
          <p:nvPr/>
        </p:nvGrpSpPr>
        <p:grpSpPr>
          <a:xfrm rot="14237479">
            <a:off x="6814002" y="4380192"/>
            <a:ext cx="492911" cy="175701"/>
            <a:chOff x="10419296" y="5337967"/>
            <a:chExt cx="492911" cy="175701"/>
          </a:xfrm>
          <a:solidFill>
            <a:schemeClr val="accent3"/>
          </a:solidFill>
        </p:grpSpPr>
        <p:sp>
          <p:nvSpPr>
            <p:cNvPr id="61" name="Freeform 36">
              <a:extLst>
                <a:ext uri="{FF2B5EF4-FFF2-40B4-BE49-F238E27FC236}">
                  <a16:creationId xmlns:a16="http://schemas.microsoft.com/office/drawing/2014/main" id="{E6E6D8A7-BCE4-4EAF-A432-A5F48E6CBEB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0419296" y="5412239"/>
              <a:ext cx="401778" cy="45719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62" name="Freeform 37">
              <a:extLst>
                <a:ext uri="{FF2B5EF4-FFF2-40B4-BE49-F238E27FC236}">
                  <a16:creationId xmlns:a16="http://schemas.microsoft.com/office/drawing/2014/main" id="{21C3E687-6BC1-4589-8B7F-C711FA6DA7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3627" y="5337967"/>
              <a:ext cx="138580" cy="175701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6FC65E5A-63B1-4C47-95CD-074C49947213}"/>
              </a:ext>
            </a:extLst>
          </p:cNvPr>
          <p:cNvGrpSpPr/>
          <p:nvPr/>
        </p:nvGrpSpPr>
        <p:grpSpPr>
          <a:xfrm rot="17415017">
            <a:off x="7637667" y="3920553"/>
            <a:ext cx="492911" cy="175701"/>
            <a:chOff x="10419296" y="5337967"/>
            <a:chExt cx="492911" cy="175701"/>
          </a:xfrm>
          <a:solidFill>
            <a:schemeClr val="accent3"/>
          </a:solidFill>
        </p:grpSpPr>
        <p:sp>
          <p:nvSpPr>
            <p:cNvPr id="64" name="Freeform 36">
              <a:extLst>
                <a:ext uri="{FF2B5EF4-FFF2-40B4-BE49-F238E27FC236}">
                  <a16:creationId xmlns:a16="http://schemas.microsoft.com/office/drawing/2014/main" id="{A49470FD-A65C-435B-9EA9-3A0B0C11534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0419296" y="5412239"/>
              <a:ext cx="401778" cy="45719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65" name="Freeform 37">
              <a:extLst>
                <a:ext uri="{FF2B5EF4-FFF2-40B4-BE49-F238E27FC236}">
                  <a16:creationId xmlns:a16="http://schemas.microsoft.com/office/drawing/2014/main" id="{D696405E-72B3-443D-9E42-44D8C00F9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3627" y="5337967"/>
              <a:ext cx="138580" cy="175701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C31C1D41-3D9E-4655-9684-CDF7FD514D07}"/>
              </a:ext>
            </a:extLst>
          </p:cNvPr>
          <p:cNvGrpSpPr/>
          <p:nvPr/>
        </p:nvGrpSpPr>
        <p:grpSpPr>
          <a:xfrm rot="19979414">
            <a:off x="8099150" y="4126456"/>
            <a:ext cx="1413144" cy="175701"/>
            <a:chOff x="9499063" y="5337967"/>
            <a:chExt cx="1413144" cy="175701"/>
          </a:xfrm>
          <a:solidFill>
            <a:schemeClr val="accent3"/>
          </a:solidFill>
        </p:grpSpPr>
        <p:sp>
          <p:nvSpPr>
            <p:cNvPr id="67" name="Freeform 36">
              <a:extLst>
                <a:ext uri="{FF2B5EF4-FFF2-40B4-BE49-F238E27FC236}">
                  <a16:creationId xmlns:a16="http://schemas.microsoft.com/office/drawing/2014/main" id="{BD5084A6-4877-45C7-A353-659A6C09B333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9499063" y="5397426"/>
              <a:ext cx="1329562" cy="50866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68" name="Freeform 37">
              <a:extLst>
                <a:ext uri="{FF2B5EF4-FFF2-40B4-BE49-F238E27FC236}">
                  <a16:creationId xmlns:a16="http://schemas.microsoft.com/office/drawing/2014/main" id="{34C2FE29-4CE4-4E88-9F68-CF70E5A45E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3627" y="5337967"/>
              <a:ext cx="138580" cy="175701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C9C4EC0C-093A-4706-B197-4C6B6F91D66C}"/>
              </a:ext>
            </a:extLst>
          </p:cNvPr>
          <p:cNvGrpSpPr/>
          <p:nvPr/>
        </p:nvGrpSpPr>
        <p:grpSpPr>
          <a:xfrm rot="13549031">
            <a:off x="7916867" y="2690349"/>
            <a:ext cx="492911" cy="175701"/>
            <a:chOff x="10419296" y="5337967"/>
            <a:chExt cx="492911" cy="175701"/>
          </a:xfrm>
          <a:solidFill>
            <a:schemeClr val="accent3"/>
          </a:solidFill>
        </p:grpSpPr>
        <p:sp>
          <p:nvSpPr>
            <p:cNvPr id="70" name="Freeform 36">
              <a:extLst>
                <a:ext uri="{FF2B5EF4-FFF2-40B4-BE49-F238E27FC236}">
                  <a16:creationId xmlns:a16="http://schemas.microsoft.com/office/drawing/2014/main" id="{3477703D-B939-4FC1-9DAD-D8DB51659E9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0419296" y="5412239"/>
              <a:ext cx="401778" cy="45719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71" name="Freeform 37">
              <a:extLst>
                <a:ext uri="{FF2B5EF4-FFF2-40B4-BE49-F238E27FC236}">
                  <a16:creationId xmlns:a16="http://schemas.microsoft.com/office/drawing/2014/main" id="{F620C873-2E19-4E44-BF05-B66FD289DE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3627" y="5337967"/>
              <a:ext cx="138580" cy="175701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1AA28DC7-79AD-4A46-AB73-36448BBED5F2}"/>
              </a:ext>
            </a:extLst>
          </p:cNvPr>
          <p:cNvGrpSpPr/>
          <p:nvPr/>
        </p:nvGrpSpPr>
        <p:grpSpPr>
          <a:xfrm rot="10800000">
            <a:off x="7955088" y="1852649"/>
            <a:ext cx="492911" cy="175701"/>
            <a:chOff x="10419296" y="5337967"/>
            <a:chExt cx="492911" cy="175701"/>
          </a:xfrm>
          <a:solidFill>
            <a:schemeClr val="accent3"/>
          </a:solidFill>
        </p:grpSpPr>
        <p:sp>
          <p:nvSpPr>
            <p:cNvPr id="73" name="Freeform 36">
              <a:extLst>
                <a:ext uri="{FF2B5EF4-FFF2-40B4-BE49-F238E27FC236}">
                  <a16:creationId xmlns:a16="http://schemas.microsoft.com/office/drawing/2014/main" id="{69F96109-B48B-4A3D-930D-690FE9464A48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0419296" y="5412239"/>
              <a:ext cx="401778" cy="45719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74" name="Freeform 37">
              <a:extLst>
                <a:ext uri="{FF2B5EF4-FFF2-40B4-BE49-F238E27FC236}">
                  <a16:creationId xmlns:a16="http://schemas.microsoft.com/office/drawing/2014/main" id="{EAE0EAEC-06B0-46C7-9530-421F8AF1B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3627" y="5337967"/>
              <a:ext cx="138580" cy="175701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AD24A59B-57CC-493A-ADAA-AB9C9F95D93C}"/>
              </a:ext>
            </a:extLst>
          </p:cNvPr>
          <p:cNvGrpSpPr/>
          <p:nvPr/>
        </p:nvGrpSpPr>
        <p:grpSpPr>
          <a:xfrm rot="13549031">
            <a:off x="9319755" y="2690348"/>
            <a:ext cx="492911" cy="175701"/>
            <a:chOff x="10419296" y="5337967"/>
            <a:chExt cx="492911" cy="175701"/>
          </a:xfrm>
          <a:solidFill>
            <a:schemeClr val="accent3"/>
          </a:solidFill>
        </p:grpSpPr>
        <p:sp>
          <p:nvSpPr>
            <p:cNvPr id="76" name="Freeform 36">
              <a:extLst>
                <a:ext uri="{FF2B5EF4-FFF2-40B4-BE49-F238E27FC236}">
                  <a16:creationId xmlns:a16="http://schemas.microsoft.com/office/drawing/2014/main" id="{9B1A18C3-6F54-48AC-81EB-9D7FEDA1818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0419296" y="5412239"/>
              <a:ext cx="401778" cy="45719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77" name="Freeform 37">
              <a:extLst>
                <a:ext uri="{FF2B5EF4-FFF2-40B4-BE49-F238E27FC236}">
                  <a16:creationId xmlns:a16="http://schemas.microsoft.com/office/drawing/2014/main" id="{4C909ADB-6075-4994-9C98-3C867A1F41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3627" y="5337967"/>
              <a:ext cx="138580" cy="175701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955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Céim</a:t>
            </a:r>
            <a:r>
              <a:rPr lang="en-GB" dirty="0"/>
              <a:t> 4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9" y="1361130"/>
            <a:ext cx="5496921" cy="5040000"/>
          </a:xfrm>
        </p:spPr>
        <p:txBody>
          <a:bodyPr>
            <a:normAutofit/>
          </a:bodyPr>
          <a:lstStyle/>
          <a:p>
            <a:r>
              <a:rPr lang="en-GB" sz="2400" dirty="0" err="1"/>
              <a:t>Chomh</a:t>
            </a:r>
            <a:r>
              <a:rPr lang="en-GB" sz="2400" dirty="0"/>
              <a:t> </a:t>
            </a:r>
            <a:r>
              <a:rPr lang="en-GB" sz="2400" dirty="0" err="1"/>
              <a:t>luath</a:t>
            </a:r>
            <a:r>
              <a:rPr lang="en-GB" sz="2400" dirty="0"/>
              <a:t> is a </a:t>
            </a:r>
            <a:r>
              <a:rPr lang="en-GB" sz="2400" dirty="0" err="1"/>
              <a:t>bhíonn</a:t>
            </a:r>
            <a:r>
              <a:rPr lang="en-GB" sz="2400" dirty="0"/>
              <a:t> </a:t>
            </a:r>
            <a:r>
              <a:rPr lang="en-GB" sz="2400" dirty="0" err="1"/>
              <a:t>gach</a:t>
            </a:r>
            <a:r>
              <a:rPr lang="en-GB" sz="2400" dirty="0"/>
              <a:t> </a:t>
            </a:r>
            <a:r>
              <a:rPr lang="en-GB" sz="2400" dirty="0" err="1"/>
              <a:t>paicéad</a:t>
            </a:r>
            <a:r>
              <a:rPr lang="en-GB" sz="2400" dirty="0"/>
              <a:t> </a:t>
            </a:r>
            <a:r>
              <a:rPr lang="en-GB" sz="2400" dirty="0" err="1"/>
              <a:t>sonraí</a:t>
            </a:r>
            <a:r>
              <a:rPr lang="en-GB" sz="2400" dirty="0"/>
              <a:t> </a:t>
            </a:r>
            <a:r>
              <a:rPr lang="en-GB" sz="2400" dirty="0" err="1"/>
              <a:t>ar</a:t>
            </a:r>
            <a:r>
              <a:rPr lang="en-GB" sz="2400" dirty="0"/>
              <a:t> ais ag an </a:t>
            </a:r>
            <a:r>
              <a:rPr lang="en-GB" sz="2400" dirty="0" err="1"/>
              <a:t>chliant</a:t>
            </a:r>
            <a:r>
              <a:rPr lang="en-GB" sz="2400" dirty="0"/>
              <a:t>, </a:t>
            </a:r>
            <a:r>
              <a:rPr lang="en-GB" sz="2400" dirty="0" err="1"/>
              <a:t>cuireann</a:t>
            </a:r>
            <a:r>
              <a:rPr lang="en-GB" sz="2400" dirty="0"/>
              <a:t> an </a:t>
            </a:r>
            <a:r>
              <a:rPr lang="en-GB" sz="2400" dirty="0" err="1"/>
              <a:t>ríomhaire</a:t>
            </a:r>
            <a:r>
              <a:rPr lang="en-GB" sz="2400" dirty="0"/>
              <a:t> </a:t>
            </a:r>
            <a:r>
              <a:rPr lang="en-GB" sz="2400" dirty="0" err="1"/>
              <a:t>san</a:t>
            </a:r>
            <a:r>
              <a:rPr lang="en-GB" sz="2400" dirty="0"/>
              <a:t> </a:t>
            </a:r>
            <a:r>
              <a:rPr lang="en-GB" sz="2400" dirty="0" err="1"/>
              <a:t>ord</a:t>
            </a:r>
            <a:r>
              <a:rPr lang="en-GB" sz="2400" dirty="0"/>
              <a:t> </a:t>
            </a:r>
            <a:r>
              <a:rPr lang="en-GB" sz="2400" dirty="0" err="1"/>
              <a:t>ceart</a:t>
            </a:r>
            <a:r>
              <a:rPr lang="en-GB" sz="2400" dirty="0"/>
              <a:t> </a:t>
            </a:r>
            <a:r>
              <a:rPr lang="en-GB" sz="2400" dirty="0" err="1"/>
              <a:t>iad</a:t>
            </a:r>
            <a:r>
              <a:rPr lang="en-GB" sz="2400" dirty="0"/>
              <a:t> </a:t>
            </a:r>
            <a:r>
              <a:rPr lang="en-GB" sz="2400" dirty="0" err="1"/>
              <a:t>agus</a:t>
            </a:r>
            <a:r>
              <a:rPr lang="en-GB" sz="2400" dirty="0"/>
              <a:t> </a:t>
            </a:r>
            <a:r>
              <a:rPr lang="en-GB" sz="2400" dirty="0" err="1"/>
              <a:t>tógann</a:t>
            </a:r>
            <a:r>
              <a:rPr lang="en-GB" sz="2400" dirty="0"/>
              <a:t> an </a:t>
            </a:r>
            <a:r>
              <a:rPr lang="en-GB" sz="2400" dirty="0" err="1"/>
              <a:t>brabhsálaí</a:t>
            </a:r>
            <a:r>
              <a:rPr lang="en-GB" sz="2400" dirty="0"/>
              <a:t> an </a:t>
            </a:r>
            <a:r>
              <a:rPr lang="en-GB" sz="2400" dirty="0" err="1"/>
              <a:t>leathanach</a:t>
            </a:r>
            <a:r>
              <a:rPr lang="en-GB" sz="2400" dirty="0"/>
              <a:t> </a:t>
            </a:r>
            <a:r>
              <a:rPr lang="en-GB" sz="2400" dirty="0" err="1"/>
              <a:t>gréasáin</a:t>
            </a:r>
            <a:r>
              <a:rPr lang="en-GB" sz="2400" dirty="0"/>
              <a:t> le go </a:t>
            </a:r>
            <a:r>
              <a:rPr lang="en-GB" sz="2400" dirty="0" err="1"/>
              <a:t>dtig</a:t>
            </a:r>
            <a:r>
              <a:rPr lang="en-GB" sz="2400" dirty="0"/>
              <a:t> leis an </a:t>
            </a:r>
            <a:r>
              <a:rPr lang="en-GB" sz="2400" dirty="0" err="1"/>
              <a:t>úsáideoir</a:t>
            </a:r>
            <a:r>
              <a:rPr lang="en-GB" sz="2400" dirty="0"/>
              <a:t> </a:t>
            </a:r>
            <a:r>
              <a:rPr lang="en-GB" sz="2400" dirty="0" err="1"/>
              <a:t>amharc</a:t>
            </a:r>
            <a:r>
              <a:rPr lang="en-GB" sz="2400" dirty="0"/>
              <a:t> air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13</a:t>
            </a:fld>
            <a:endParaRPr lang="en-GB" dirty="0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4217EA8-F615-4C19-B168-70BEB21DAA86}"/>
              </a:ext>
            </a:extLst>
          </p:cNvPr>
          <p:cNvGrpSpPr/>
          <p:nvPr/>
        </p:nvGrpSpPr>
        <p:grpSpPr>
          <a:xfrm>
            <a:off x="5950431" y="1661970"/>
            <a:ext cx="4915959" cy="3837203"/>
            <a:chOff x="1809184" y="1868492"/>
            <a:chExt cx="5621815" cy="4388169"/>
          </a:xfrm>
        </p:grpSpPr>
        <p:sp>
          <p:nvSpPr>
            <p:cNvPr id="34" name="Shape 142">
              <a:extLst>
                <a:ext uri="{FF2B5EF4-FFF2-40B4-BE49-F238E27FC236}">
                  <a16:creationId xmlns:a16="http://schemas.microsoft.com/office/drawing/2014/main" id="{DDCA56BD-8087-4866-9F11-675920879E65}"/>
                </a:ext>
              </a:extLst>
            </p:cNvPr>
            <p:cNvSpPr txBox="1"/>
            <p:nvPr/>
          </p:nvSpPr>
          <p:spPr>
            <a:xfrm>
              <a:off x="5235669" y="4206098"/>
              <a:ext cx="1223600" cy="422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Ródaire</a:t>
              </a:r>
              <a:endParaRPr lang="en-GB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pic>
          <p:nvPicPr>
            <p:cNvPr id="35" name="Shape 128">
              <a:extLst>
                <a:ext uri="{FF2B5EF4-FFF2-40B4-BE49-F238E27FC236}">
                  <a16:creationId xmlns:a16="http://schemas.microsoft.com/office/drawing/2014/main" id="{CD2CFACA-A80F-4A93-872F-34CC06EFA322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2878266" y="4900833"/>
              <a:ext cx="933098" cy="9952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Shape 129">
              <a:extLst>
                <a:ext uri="{FF2B5EF4-FFF2-40B4-BE49-F238E27FC236}">
                  <a16:creationId xmlns:a16="http://schemas.microsoft.com/office/drawing/2014/main" id="{9D13E89D-9208-4C2B-977E-1D6FBC397E9B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4535217" y="4948073"/>
              <a:ext cx="933098" cy="9952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Shape 130">
              <a:extLst>
                <a:ext uri="{FF2B5EF4-FFF2-40B4-BE49-F238E27FC236}">
                  <a16:creationId xmlns:a16="http://schemas.microsoft.com/office/drawing/2014/main" id="{7D6301DD-7B52-476D-93D1-C977367553BD}"/>
                </a:ext>
              </a:extLst>
            </p:cNvPr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5881939" y="1868492"/>
              <a:ext cx="1071763" cy="1143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Shape 131">
              <a:extLst>
                <a:ext uri="{FF2B5EF4-FFF2-40B4-BE49-F238E27FC236}">
                  <a16:creationId xmlns:a16="http://schemas.microsoft.com/office/drawing/2014/main" id="{A439CFA8-769C-4A01-B07D-C1579554D00C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3621154" y="3469299"/>
              <a:ext cx="961700" cy="7423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" name="Shape 132">
              <a:extLst>
                <a:ext uri="{FF2B5EF4-FFF2-40B4-BE49-F238E27FC236}">
                  <a16:creationId xmlns:a16="http://schemas.microsoft.com/office/drawing/2014/main" id="{EE7EEE70-6BF4-4C29-90B0-6BF1F02D31FF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940134" y="3469299"/>
              <a:ext cx="961700" cy="7423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" name="Shape 133">
              <a:extLst>
                <a:ext uri="{FF2B5EF4-FFF2-40B4-BE49-F238E27FC236}">
                  <a16:creationId xmlns:a16="http://schemas.microsoft.com/office/drawing/2014/main" id="{BA34321B-1498-4CDC-A60A-671C62DE9B05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302173" y="3469299"/>
              <a:ext cx="961700" cy="7423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" name="Shape 134">
              <a:extLst>
                <a:ext uri="{FF2B5EF4-FFF2-40B4-BE49-F238E27FC236}">
                  <a16:creationId xmlns:a16="http://schemas.microsoft.com/office/drawing/2014/main" id="{61BA1F87-18A4-4286-A333-FEF098060647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262650" y="2174984"/>
              <a:ext cx="961700" cy="7423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" name="Shape 135">
              <a:extLst>
                <a:ext uri="{FF2B5EF4-FFF2-40B4-BE49-F238E27FC236}">
                  <a16:creationId xmlns:a16="http://schemas.microsoft.com/office/drawing/2014/main" id="{E62DA136-621E-43F7-9BBB-93C9BBF860F9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617070" y="1900886"/>
              <a:ext cx="1223492" cy="11432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3" name="Shape 136">
              <a:extLst>
                <a:ext uri="{FF2B5EF4-FFF2-40B4-BE49-F238E27FC236}">
                  <a16:creationId xmlns:a16="http://schemas.microsoft.com/office/drawing/2014/main" id="{06E72B06-E39A-4A8A-8E7D-649976DC2C9D}"/>
                </a:ext>
              </a:extLst>
            </p:cNvPr>
            <p:cNvSpPr txBox="1"/>
            <p:nvPr/>
          </p:nvSpPr>
          <p:spPr>
            <a:xfrm>
              <a:off x="2551528" y="2919173"/>
              <a:ext cx="1289035" cy="566228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Cliant</a:t>
              </a:r>
              <a:endParaRPr lang="en-GB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44" name="Shape 139">
              <a:extLst>
                <a:ext uri="{FF2B5EF4-FFF2-40B4-BE49-F238E27FC236}">
                  <a16:creationId xmlns:a16="http://schemas.microsoft.com/office/drawing/2014/main" id="{D8F297EB-77D4-4773-B211-7DBF19DC40FE}"/>
                </a:ext>
              </a:extLst>
            </p:cNvPr>
            <p:cNvSpPr txBox="1"/>
            <p:nvPr/>
          </p:nvSpPr>
          <p:spPr>
            <a:xfrm>
              <a:off x="5908841" y="2919862"/>
              <a:ext cx="1522158" cy="417552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Freastalaí</a:t>
              </a:r>
              <a:endParaRPr lang="en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45" name="Shape 142">
              <a:extLst>
                <a:ext uri="{FF2B5EF4-FFF2-40B4-BE49-F238E27FC236}">
                  <a16:creationId xmlns:a16="http://schemas.microsoft.com/office/drawing/2014/main" id="{C2E7D243-7978-4253-AAFD-F8C9C6E931E4}"/>
                </a:ext>
              </a:extLst>
            </p:cNvPr>
            <p:cNvSpPr txBox="1"/>
            <p:nvPr/>
          </p:nvSpPr>
          <p:spPr>
            <a:xfrm>
              <a:off x="4181043" y="2919862"/>
              <a:ext cx="1223600" cy="422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Ródaire</a:t>
              </a:r>
              <a:endParaRPr lang="en-GB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46" name="Shape 142">
              <a:extLst>
                <a:ext uri="{FF2B5EF4-FFF2-40B4-BE49-F238E27FC236}">
                  <a16:creationId xmlns:a16="http://schemas.microsoft.com/office/drawing/2014/main" id="{39CF369C-C860-49CD-BA1E-CF166692C960}"/>
                </a:ext>
              </a:extLst>
            </p:cNvPr>
            <p:cNvSpPr txBox="1"/>
            <p:nvPr/>
          </p:nvSpPr>
          <p:spPr>
            <a:xfrm>
              <a:off x="1809184" y="4183882"/>
              <a:ext cx="1223600" cy="422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Ródaire</a:t>
              </a:r>
              <a:endParaRPr lang="en-GB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47" name="Shape 142">
              <a:extLst>
                <a:ext uri="{FF2B5EF4-FFF2-40B4-BE49-F238E27FC236}">
                  <a16:creationId xmlns:a16="http://schemas.microsoft.com/office/drawing/2014/main" id="{8E731398-33B8-4978-9C72-8D006D7FBA45}"/>
                </a:ext>
              </a:extLst>
            </p:cNvPr>
            <p:cNvSpPr txBox="1"/>
            <p:nvPr/>
          </p:nvSpPr>
          <p:spPr>
            <a:xfrm>
              <a:off x="3545833" y="4212378"/>
              <a:ext cx="1223600" cy="422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Ródaire</a:t>
              </a:r>
              <a:endParaRPr lang="en-GB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48" name="Shape 139">
              <a:extLst>
                <a:ext uri="{FF2B5EF4-FFF2-40B4-BE49-F238E27FC236}">
                  <a16:creationId xmlns:a16="http://schemas.microsoft.com/office/drawing/2014/main" id="{9FA63EE4-B804-41C9-BD99-E045CB29492D}"/>
                </a:ext>
              </a:extLst>
            </p:cNvPr>
            <p:cNvSpPr txBox="1"/>
            <p:nvPr/>
          </p:nvSpPr>
          <p:spPr>
            <a:xfrm>
              <a:off x="4471741" y="5873633"/>
              <a:ext cx="1545085" cy="383028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Freastalaí</a:t>
              </a:r>
              <a:endParaRPr lang="en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49" name="Shape 139">
              <a:extLst>
                <a:ext uri="{FF2B5EF4-FFF2-40B4-BE49-F238E27FC236}">
                  <a16:creationId xmlns:a16="http://schemas.microsoft.com/office/drawing/2014/main" id="{8890DF3D-81C0-4A8D-B8B7-71AFD20CE782}"/>
                </a:ext>
              </a:extLst>
            </p:cNvPr>
            <p:cNvSpPr txBox="1"/>
            <p:nvPr/>
          </p:nvSpPr>
          <p:spPr>
            <a:xfrm>
              <a:off x="2485463" y="5837647"/>
              <a:ext cx="1545085" cy="419014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6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Freastalaí</a:t>
              </a:r>
              <a:endParaRPr lang="en" sz="16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110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C4F02F-B00D-4D58-A01D-0BA07403B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924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</p:spPr>
        <p:txBody>
          <a:bodyPr>
            <a:normAutofit/>
          </a:bodyPr>
          <a:lstStyle/>
          <a:p>
            <a:r>
              <a:rPr lang="de-DE" dirty="0"/>
              <a:t>Inniu, tá muid ag foghlaim faoi</a:t>
            </a:r>
            <a:r>
              <a:rPr lang="en-US" dirty="0"/>
              <a:t>… 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0506" y="2002003"/>
            <a:ext cx="6251319" cy="45462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chemeClr val="tx2"/>
                </a:solidFill>
                <a:latin typeface="+mj-lt"/>
              </a:rPr>
              <a:t>An t-</a:t>
            </a:r>
            <a:r>
              <a:rPr lang="en-US" sz="2400" b="1" dirty="0" err="1">
                <a:solidFill>
                  <a:schemeClr val="tx2"/>
                </a:solidFill>
                <a:latin typeface="+mj-lt"/>
              </a:rPr>
              <a:t>idirlíon</a:t>
            </a:r>
            <a:r>
              <a:rPr lang="en-US" sz="2400" b="1" dirty="0">
                <a:solidFill>
                  <a:schemeClr val="tx2"/>
                </a:solidFill>
                <a:latin typeface="+mj-lt"/>
              </a:rPr>
              <a:t> </a:t>
            </a:r>
            <a:r>
              <a:rPr lang="en-US" sz="2400" b="1" dirty="0" err="1">
                <a:solidFill>
                  <a:schemeClr val="tx2"/>
                </a:solidFill>
                <a:latin typeface="+mj-lt"/>
              </a:rPr>
              <a:t>agus</a:t>
            </a:r>
            <a:r>
              <a:rPr lang="en-US" sz="2400" b="1" dirty="0">
                <a:solidFill>
                  <a:schemeClr val="tx2"/>
                </a:solidFill>
                <a:latin typeface="+mj-lt"/>
              </a:rPr>
              <a:t> an WWW</a:t>
            </a:r>
          </a:p>
          <a:p>
            <a:pPr marL="0" indent="0">
              <a:buNone/>
            </a:pPr>
            <a:endParaRPr lang="en-US" sz="2400" b="1" dirty="0">
              <a:solidFill>
                <a:schemeClr val="tx2"/>
              </a:solidFill>
              <a:latin typeface="+mj-lt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Thig </a:t>
            </a:r>
            <a:r>
              <a:rPr lang="en-US" dirty="0" err="1"/>
              <a:t>liom</a:t>
            </a:r>
            <a:r>
              <a:rPr lang="en-US" dirty="0"/>
              <a:t> a </a:t>
            </a:r>
            <a:r>
              <a:rPr lang="en-US" dirty="0" err="1"/>
              <a:t>mhíniú</a:t>
            </a:r>
            <a:r>
              <a:rPr lang="en-US" dirty="0"/>
              <a:t> cad é an </a:t>
            </a:r>
            <a:r>
              <a:rPr lang="en-US" dirty="0" err="1"/>
              <a:t>rud</a:t>
            </a:r>
            <a:r>
              <a:rPr lang="en-US" dirty="0"/>
              <a:t> é an t-</a:t>
            </a:r>
            <a:r>
              <a:rPr lang="en-US" dirty="0" err="1"/>
              <a:t>idirlíon</a:t>
            </a:r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Thig </a:t>
            </a:r>
            <a:r>
              <a:rPr lang="en-US" dirty="0" err="1"/>
              <a:t>liom</a:t>
            </a:r>
            <a:r>
              <a:rPr lang="en-US" dirty="0"/>
              <a:t> an </a:t>
            </a:r>
            <a:r>
              <a:rPr lang="en-US" dirty="0" err="1"/>
              <a:t>difear</a:t>
            </a:r>
            <a:r>
              <a:rPr lang="en-US" dirty="0"/>
              <a:t> </a:t>
            </a:r>
            <a:r>
              <a:rPr lang="en-US" dirty="0" err="1"/>
              <a:t>idir</a:t>
            </a:r>
            <a:r>
              <a:rPr lang="en-US" dirty="0"/>
              <a:t> an t-</a:t>
            </a:r>
            <a:r>
              <a:rPr lang="en-US" dirty="0" err="1"/>
              <a:t>idirlíon</a:t>
            </a:r>
            <a:r>
              <a:rPr lang="en-US" dirty="0"/>
              <a:t> </a:t>
            </a:r>
            <a:r>
              <a:rPr lang="en-US" dirty="0" err="1"/>
              <a:t>agus</a:t>
            </a:r>
            <a:r>
              <a:rPr lang="en-US" dirty="0"/>
              <a:t> an </a:t>
            </a:r>
            <a:r>
              <a:rPr lang="en-US" dirty="0" err="1"/>
              <a:t>Gréasán</a:t>
            </a:r>
            <a:r>
              <a:rPr lang="en-US" dirty="0"/>
              <a:t> </a:t>
            </a:r>
            <a:r>
              <a:rPr lang="en-US" dirty="0" err="1"/>
              <a:t>Domhanda</a:t>
            </a:r>
            <a:r>
              <a:rPr lang="en-US" dirty="0"/>
              <a:t> a </a:t>
            </a:r>
            <a:r>
              <a:rPr lang="en-US" dirty="0" err="1"/>
              <a:t>mhíniú</a:t>
            </a:r>
            <a:endParaRPr lang="en-US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Thig </a:t>
            </a:r>
            <a:r>
              <a:rPr lang="en-US" dirty="0" err="1"/>
              <a:t>liom</a:t>
            </a:r>
            <a:r>
              <a:rPr lang="en-US" dirty="0"/>
              <a:t> </a:t>
            </a:r>
            <a:r>
              <a:rPr lang="en-US" dirty="0" err="1"/>
              <a:t>míniú</a:t>
            </a:r>
            <a:r>
              <a:rPr lang="en-US" dirty="0"/>
              <a:t> a </a:t>
            </a:r>
            <a:r>
              <a:rPr lang="en-US" dirty="0" err="1"/>
              <a:t>thabhairt</a:t>
            </a:r>
            <a:r>
              <a:rPr lang="en-US" dirty="0"/>
              <a:t> </a:t>
            </a:r>
            <a:r>
              <a:rPr lang="en-US" dirty="0" err="1"/>
              <a:t>ar</a:t>
            </a:r>
            <a:r>
              <a:rPr lang="en-US" dirty="0"/>
              <a:t> an </a:t>
            </a:r>
            <a:r>
              <a:rPr lang="en-US" dirty="0" err="1"/>
              <a:t>dóigh</a:t>
            </a:r>
            <a:r>
              <a:rPr lang="en-US" dirty="0"/>
              <a:t> a </a:t>
            </a:r>
            <a:r>
              <a:rPr lang="en-US" dirty="0" err="1"/>
              <a:t>gcuireann</a:t>
            </a:r>
            <a:r>
              <a:rPr lang="en-US" dirty="0"/>
              <a:t> an t-</a:t>
            </a:r>
            <a:r>
              <a:rPr lang="en-US" dirty="0" err="1"/>
              <a:t>idirlíon</a:t>
            </a:r>
            <a:r>
              <a:rPr lang="en-US" dirty="0"/>
              <a:t> </a:t>
            </a:r>
            <a:r>
              <a:rPr lang="en-US" dirty="0" err="1"/>
              <a:t>rochtain</a:t>
            </a:r>
            <a:r>
              <a:rPr lang="en-US" dirty="0"/>
              <a:t> </a:t>
            </a:r>
            <a:r>
              <a:rPr lang="en-US" dirty="0" err="1"/>
              <a:t>ar</a:t>
            </a:r>
            <a:r>
              <a:rPr lang="en-US" dirty="0"/>
              <a:t> an </a:t>
            </a:r>
            <a:r>
              <a:rPr lang="en-US" dirty="0" err="1"/>
              <a:t>Ghréasán</a:t>
            </a:r>
            <a:r>
              <a:rPr lang="en-US" dirty="0"/>
              <a:t> </a:t>
            </a:r>
            <a:r>
              <a:rPr lang="en-US" dirty="0" err="1"/>
              <a:t>Dhomhanda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ar</a:t>
            </a:r>
            <a:r>
              <a:rPr lang="en-US" dirty="0"/>
              <a:t> </a:t>
            </a:r>
            <a:r>
              <a:rPr lang="en-US" dirty="0" err="1"/>
              <a:t>fáil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</p:spPr>
        <p:txBody>
          <a:bodyPr/>
          <a:lstStyle/>
          <a:p>
            <a:fld id="{37528EDF-9689-4ABD-A4DE-208B60FA6F10}" type="slidenum">
              <a:rPr lang="en-GB" smtClean="0"/>
              <a:pPr/>
              <a:t>2</a:t>
            </a:fld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29"/>
          <a:stretch/>
        </p:blipFill>
        <p:spPr>
          <a:xfrm>
            <a:off x="955466" y="2983912"/>
            <a:ext cx="3019768" cy="91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5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Cad é an rud é an t-idirlíon?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9" y="1119035"/>
            <a:ext cx="4967532" cy="4989126"/>
          </a:xfrm>
        </p:spPr>
        <p:txBody>
          <a:bodyPr>
            <a:normAutofit/>
          </a:bodyPr>
          <a:lstStyle/>
          <a:p>
            <a:pPr>
              <a:spcAft>
                <a:spcPts val="1800"/>
              </a:spcAft>
            </a:pPr>
            <a:r>
              <a:rPr lang="en-GB" sz="2400" dirty="0"/>
              <a:t>Is </a:t>
            </a:r>
            <a:r>
              <a:rPr lang="en-GB" sz="2400" dirty="0" err="1"/>
              <a:t>ionann</a:t>
            </a:r>
            <a:r>
              <a:rPr lang="en-GB" sz="2400" dirty="0"/>
              <a:t> an t-</a:t>
            </a:r>
            <a:r>
              <a:rPr lang="en-GB" sz="2400" dirty="0" err="1"/>
              <a:t>idirlíon</a:t>
            </a:r>
            <a:r>
              <a:rPr lang="en-GB" sz="2400" dirty="0"/>
              <a:t> </a:t>
            </a:r>
            <a:r>
              <a:rPr lang="en-GB" sz="2400" dirty="0" err="1"/>
              <a:t>agus</a:t>
            </a:r>
            <a:r>
              <a:rPr lang="en-GB" sz="2400" dirty="0"/>
              <a:t> </a:t>
            </a:r>
            <a:r>
              <a:rPr lang="en-GB" sz="2400" dirty="0" err="1"/>
              <a:t>líonra</a:t>
            </a:r>
            <a:r>
              <a:rPr lang="en-GB" sz="2400" dirty="0"/>
              <a:t> </a:t>
            </a:r>
            <a:r>
              <a:rPr lang="en-GB" sz="2400" dirty="0" err="1"/>
              <a:t>ollmhór</a:t>
            </a:r>
            <a:r>
              <a:rPr lang="en-GB" sz="2400" dirty="0"/>
              <a:t> de </a:t>
            </a:r>
            <a:r>
              <a:rPr lang="en-GB" sz="2400" dirty="0" err="1"/>
              <a:t>ríomhairí</a:t>
            </a:r>
            <a:r>
              <a:rPr lang="en-GB" sz="2400" dirty="0"/>
              <a:t> </a:t>
            </a:r>
            <a:r>
              <a:rPr lang="en-GB" sz="2400" dirty="0" err="1"/>
              <a:t>ar</a:t>
            </a:r>
            <a:r>
              <a:rPr lang="en-GB" sz="2400" dirty="0"/>
              <a:t> fud an </a:t>
            </a:r>
            <a:r>
              <a:rPr lang="en-GB" sz="2400" dirty="0" err="1"/>
              <a:t>domhain</a:t>
            </a:r>
            <a:r>
              <a:rPr lang="en-GB" sz="2400" dirty="0"/>
              <a:t> </a:t>
            </a:r>
            <a:r>
              <a:rPr lang="en-GB" sz="2400" dirty="0" err="1"/>
              <a:t>atá</a:t>
            </a:r>
            <a:r>
              <a:rPr lang="en-GB" sz="2400" dirty="0"/>
              <a:t> </a:t>
            </a:r>
            <a:r>
              <a:rPr lang="en-GB" sz="2400" dirty="0" err="1"/>
              <a:t>ceangailte</a:t>
            </a:r>
            <a:r>
              <a:rPr lang="en-GB" sz="2400" dirty="0"/>
              <a:t> </a:t>
            </a:r>
            <a:r>
              <a:rPr lang="en-GB" sz="2400" dirty="0" err="1"/>
              <a:t>dá</a:t>
            </a:r>
            <a:r>
              <a:rPr lang="en-GB" sz="2400" dirty="0"/>
              <a:t> </a:t>
            </a:r>
            <a:r>
              <a:rPr lang="en-GB" sz="2400" dirty="0" err="1"/>
              <a:t>chéile</a:t>
            </a:r>
            <a:r>
              <a:rPr lang="en-GB" sz="2400" dirty="0"/>
              <a:t>. An t-</a:t>
            </a:r>
            <a:r>
              <a:rPr lang="en-GB" sz="2400" dirty="0" err="1"/>
              <a:t>idirlíon</a:t>
            </a:r>
            <a:r>
              <a:rPr lang="en-GB" sz="2400" dirty="0"/>
              <a:t> – sin </a:t>
            </a:r>
            <a:r>
              <a:rPr lang="en-GB" sz="2400" dirty="0" err="1"/>
              <a:t>na</a:t>
            </a:r>
            <a:r>
              <a:rPr lang="en-GB" sz="2400" dirty="0"/>
              <a:t> </a:t>
            </a:r>
            <a:r>
              <a:rPr lang="en-GB" sz="2400" dirty="0" err="1"/>
              <a:t>crua-earraí</a:t>
            </a:r>
            <a:endParaRPr lang="en-GB" sz="2400" dirty="0"/>
          </a:p>
          <a:p>
            <a:pPr>
              <a:spcAft>
                <a:spcPts val="1800"/>
              </a:spcAft>
            </a:pPr>
            <a:r>
              <a:rPr lang="en-GB" sz="2400" dirty="0" err="1"/>
              <a:t>Foghlaimeoidh</a:t>
            </a:r>
            <a:r>
              <a:rPr lang="en-GB" sz="2400" dirty="0"/>
              <a:t> </a:t>
            </a:r>
            <a:r>
              <a:rPr lang="en-GB" sz="2400" dirty="0" err="1"/>
              <a:t>muid</a:t>
            </a:r>
            <a:r>
              <a:rPr lang="en-GB" sz="2400" dirty="0"/>
              <a:t> </a:t>
            </a:r>
            <a:r>
              <a:rPr lang="en-GB" sz="2400" dirty="0" err="1"/>
              <a:t>níos</a:t>
            </a:r>
            <a:r>
              <a:rPr lang="en-GB" sz="2400" dirty="0"/>
              <a:t> </a:t>
            </a:r>
            <a:r>
              <a:rPr lang="en-GB" sz="2400" dirty="0" err="1"/>
              <a:t>mó</a:t>
            </a:r>
            <a:r>
              <a:rPr lang="en-GB" sz="2400" dirty="0"/>
              <a:t> </a:t>
            </a:r>
            <a:r>
              <a:rPr lang="en-GB" sz="2400" dirty="0" err="1"/>
              <a:t>anois</a:t>
            </a:r>
            <a:r>
              <a:rPr lang="en-GB" sz="2400" dirty="0"/>
              <a:t> </a:t>
            </a:r>
            <a:r>
              <a:rPr lang="en-GB" sz="2400" dirty="0" err="1"/>
              <a:t>faoi</a:t>
            </a:r>
            <a:r>
              <a:rPr lang="en-GB" sz="2400" dirty="0"/>
              <a:t> </a:t>
            </a:r>
            <a:r>
              <a:rPr lang="en-GB" sz="2400" dirty="0" err="1"/>
              <a:t>na</a:t>
            </a:r>
            <a:r>
              <a:rPr lang="en-GB" sz="2400" dirty="0"/>
              <a:t> </a:t>
            </a:r>
            <a:r>
              <a:rPr lang="en-GB" sz="2400" dirty="0" err="1"/>
              <a:t>gléasanna</a:t>
            </a:r>
            <a:r>
              <a:rPr lang="en-GB" sz="2400" dirty="0"/>
              <a:t> </a:t>
            </a:r>
            <a:r>
              <a:rPr lang="en-GB" sz="2400" dirty="0" err="1"/>
              <a:t>difriúla</a:t>
            </a:r>
            <a:r>
              <a:rPr lang="en-GB" sz="2400" dirty="0"/>
              <a:t> </a:t>
            </a:r>
            <a:r>
              <a:rPr lang="en-GB" sz="2400" dirty="0" err="1"/>
              <a:t>atá</a:t>
            </a:r>
            <a:r>
              <a:rPr lang="en-GB" sz="2400" dirty="0"/>
              <a:t> </a:t>
            </a:r>
            <a:r>
              <a:rPr lang="en-GB" sz="2400" dirty="0" err="1"/>
              <a:t>ceangailte</a:t>
            </a:r>
            <a:r>
              <a:rPr lang="en-GB" sz="2400" dirty="0"/>
              <a:t> </a:t>
            </a:r>
            <a:r>
              <a:rPr lang="en-GB" sz="2400" dirty="0" err="1"/>
              <a:t>dá</a:t>
            </a:r>
            <a:r>
              <a:rPr lang="en-GB" sz="2400" dirty="0"/>
              <a:t> </a:t>
            </a:r>
            <a:r>
              <a:rPr lang="en-GB" sz="2400" dirty="0" err="1"/>
              <a:t>chéile</a:t>
            </a:r>
            <a:r>
              <a:rPr lang="en-GB" sz="2400" dirty="0"/>
              <a:t> </a:t>
            </a:r>
            <a:r>
              <a:rPr lang="en-GB" sz="2400" dirty="0" err="1"/>
              <a:t>nó</a:t>
            </a:r>
            <a:r>
              <a:rPr lang="en-GB" sz="2400" dirty="0"/>
              <a:t> is </a:t>
            </a:r>
            <a:r>
              <a:rPr lang="en-GB" sz="2400" dirty="0" err="1"/>
              <a:t>iad</a:t>
            </a:r>
            <a:r>
              <a:rPr lang="en-GB" sz="2400" dirty="0"/>
              <a:t> </a:t>
            </a:r>
            <a:r>
              <a:rPr lang="en-GB" sz="2400" dirty="0" err="1"/>
              <a:t>seo</a:t>
            </a:r>
            <a:r>
              <a:rPr lang="en-GB" sz="2400" dirty="0"/>
              <a:t> an t-</a:t>
            </a:r>
            <a:r>
              <a:rPr lang="en-GB" sz="2400" dirty="0" err="1"/>
              <a:t>idirlíon</a:t>
            </a:r>
            <a:endParaRPr lang="en-GB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3</a:t>
            </a:fld>
            <a:endParaRPr lang="en-GB" dirty="0"/>
          </a:p>
        </p:txBody>
      </p:sp>
      <p:pic>
        <p:nvPicPr>
          <p:cNvPr id="7" name="Shape 3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114016" y="909846"/>
            <a:ext cx="5299866" cy="5356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04826" y="4220068"/>
            <a:ext cx="1346199" cy="1291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hape 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6000" y="4220068"/>
            <a:ext cx="1184791" cy="914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Shape 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19092" y="1967159"/>
            <a:ext cx="961699" cy="961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310065" y="1084400"/>
            <a:ext cx="1071763" cy="114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Shape 4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0275273" y="2696088"/>
            <a:ext cx="1223492" cy="11432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926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Cad is </a:t>
            </a:r>
            <a:r>
              <a:rPr lang="en-US" dirty="0" err="1"/>
              <a:t>cliaint</a:t>
            </a:r>
            <a:r>
              <a:rPr lang="en-US" dirty="0"/>
              <a:t> </a:t>
            </a:r>
            <a:r>
              <a:rPr lang="en-US" dirty="0" err="1"/>
              <a:t>ann</a:t>
            </a:r>
            <a:r>
              <a:rPr lang="en-US" dirty="0"/>
              <a:t>?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9" y="1119035"/>
            <a:ext cx="4967532" cy="4989126"/>
          </a:xfrm>
        </p:spPr>
        <p:txBody>
          <a:bodyPr>
            <a:normAutofit/>
          </a:bodyPr>
          <a:lstStyle/>
          <a:p>
            <a:pPr>
              <a:spcAft>
                <a:spcPts val="1800"/>
              </a:spcAft>
            </a:pPr>
            <a:r>
              <a:rPr lang="en-US" sz="2400" dirty="0"/>
              <a:t>Is </a:t>
            </a:r>
            <a:r>
              <a:rPr lang="en-US" sz="2400" dirty="0" err="1"/>
              <a:t>iad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cliaint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ríomhairí</a:t>
            </a:r>
            <a:r>
              <a:rPr lang="en-US" sz="2400" dirty="0"/>
              <a:t> a </a:t>
            </a:r>
            <a:r>
              <a:rPr lang="en-US" sz="2400" dirty="0" err="1"/>
              <a:t>bhíonn</a:t>
            </a:r>
            <a:r>
              <a:rPr lang="en-US" sz="2400" dirty="0"/>
              <a:t> ag </a:t>
            </a:r>
            <a:r>
              <a:rPr lang="en-US" sz="2400" dirty="0" err="1"/>
              <a:t>iarraidh</a:t>
            </a:r>
            <a:r>
              <a:rPr lang="en-US" sz="2400" dirty="0"/>
              <a:t> </a:t>
            </a:r>
            <a:r>
              <a:rPr lang="en-US" sz="2400" dirty="0" err="1"/>
              <a:t>teacht</a:t>
            </a:r>
            <a:r>
              <a:rPr lang="en-US" sz="2400" dirty="0"/>
              <a:t> </a:t>
            </a:r>
            <a:r>
              <a:rPr lang="en-US" sz="2400" dirty="0" err="1"/>
              <a:t>ar</a:t>
            </a:r>
            <a:r>
              <a:rPr lang="en-US" sz="2400" dirty="0"/>
              <a:t> </a:t>
            </a:r>
            <a:r>
              <a:rPr lang="en-US" sz="2400" dirty="0" err="1"/>
              <a:t>sheirbhísí</a:t>
            </a:r>
            <a:r>
              <a:rPr lang="en-US" sz="2400" dirty="0"/>
              <a:t> </a:t>
            </a:r>
            <a:r>
              <a:rPr lang="en-US" sz="2400" dirty="0" err="1"/>
              <a:t>tríd</a:t>
            </a:r>
            <a:r>
              <a:rPr lang="en-US" sz="2400" dirty="0"/>
              <a:t> an </a:t>
            </a:r>
            <a:r>
              <a:rPr lang="en-US" sz="2400" dirty="0" err="1"/>
              <a:t>idirlíon</a:t>
            </a:r>
            <a:r>
              <a:rPr lang="en-US" sz="2400" dirty="0"/>
              <a:t>. Mar </a:t>
            </a:r>
            <a:r>
              <a:rPr lang="en-US" sz="2400" dirty="0" err="1"/>
              <a:t>shampla</a:t>
            </a:r>
            <a:r>
              <a:rPr lang="en-US" sz="2400" dirty="0"/>
              <a:t>, </a:t>
            </a:r>
            <a:r>
              <a:rPr lang="en-US" sz="2400" dirty="0" err="1"/>
              <a:t>úsáidimid</a:t>
            </a:r>
            <a:r>
              <a:rPr lang="en-US" sz="2400" dirty="0"/>
              <a:t> </a:t>
            </a:r>
            <a:r>
              <a:rPr lang="en-US" sz="2400" dirty="0" err="1"/>
              <a:t>cliant</a:t>
            </a:r>
            <a:r>
              <a:rPr lang="en-US" sz="2400" dirty="0"/>
              <a:t> le </a:t>
            </a:r>
            <a:r>
              <a:rPr lang="en-US" sz="2400" dirty="0" err="1"/>
              <a:t>hamharc</a:t>
            </a:r>
            <a:r>
              <a:rPr lang="en-US" sz="2400" dirty="0"/>
              <a:t> </a:t>
            </a:r>
            <a:r>
              <a:rPr lang="en-US" sz="2400" dirty="0" err="1"/>
              <a:t>ar</a:t>
            </a:r>
            <a:r>
              <a:rPr lang="en-US" sz="2400" dirty="0"/>
              <a:t> </a:t>
            </a:r>
            <a:r>
              <a:rPr lang="en-US" sz="2400" dirty="0" err="1"/>
              <a:t>leathanaigh</a:t>
            </a:r>
            <a:r>
              <a:rPr lang="en-US" sz="2400" dirty="0"/>
              <a:t> </a:t>
            </a:r>
            <a:r>
              <a:rPr lang="en-US" sz="2400" dirty="0" err="1"/>
              <a:t>ghréasáin</a:t>
            </a:r>
            <a:r>
              <a:rPr lang="en-US" sz="2400" dirty="0"/>
              <a:t> </a:t>
            </a:r>
            <a:r>
              <a:rPr lang="en-US" sz="2400" dirty="0" err="1"/>
              <a:t>nó</a:t>
            </a:r>
            <a:r>
              <a:rPr lang="en-US" sz="2400" dirty="0"/>
              <a:t> </a:t>
            </a:r>
            <a:r>
              <a:rPr lang="en-US" sz="2400" dirty="0" err="1"/>
              <a:t>físeáin</a:t>
            </a:r>
            <a:r>
              <a:rPr lang="en-US" sz="2400" dirty="0"/>
              <a:t> </a:t>
            </a:r>
            <a:r>
              <a:rPr lang="en-US" sz="2400" dirty="0" err="1"/>
              <a:t>nó</a:t>
            </a:r>
            <a:r>
              <a:rPr lang="en-US" sz="2400" dirty="0"/>
              <a:t> le </a:t>
            </a:r>
            <a:r>
              <a:rPr lang="en-US" sz="2400" dirty="0" err="1"/>
              <a:t>ríomhphoist</a:t>
            </a:r>
            <a:r>
              <a:rPr lang="en-US" sz="2400" dirty="0"/>
              <a:t> a </a:t>
            </a:r>
            <a:r>
              <a:rPr lang="en-US" sz="2400" dirty="0" err="1"/>
              <a:t>léamh</a:t>
            </a:r>
            <a:r>
              <a:rPr lang="en-US" sz="2400" dirty="0"/>
              <a:t>   </a:t>
            </a:r>
          </a:p>
          <a:p>
            <a:pPr>
              <a:spcAft>
                <a:spcPts val="1800"/>
              </a:spcAft>
            </a:pPr>
            <a:r>
              <a:rPr lang="en-US" sz="2400" dirty="0" err="1"/>
              <a:t>Ar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samplaí</a:t>
            </a:r>
            <a:r>
              <a:rPr lang="en-US" sz="2400" dirty="0"/>
              <a:t> de </a:t>
            </a:r>
            <a:r>
              <a:rPr lang="en-US" sz="2400" dirty="0" err="1"/>
              <a:t>chliaint</a:t>
            </a:r>
            <a:r>
              <a:rPr lang="en-US" sz="2400" dirty="0"/>
              <a:t>, </a:t>
            </a:r>
            <a:r>
              <a:rPr lang="en-US" sz="2400" dirty="0" err="1"/>
              <a:t>tá</a:t>
            </a:r>
            <a:r>
              <a:rPr lang="en-US" sz="2400" dirty="0"/>
              <a:t> </a:t>
            </a:r>
            <a:r>
              <a:rPr lang="en-US" sz="2400" dirty="0" err="1"/>
              <a:t>ríomhairí</a:t>
            </a:r>
            <a:r>
              <a:rPr lang="en-US" sz="2400" dirty="0"/>
              <a:t>, </a:t>
            </a:r>
            <a:r>
              <a:rPr lang="en-US" sz="2400" dirty="0" err="1"/>
              <a:t>ríomhairí</a:t>
            </a:r>
            <a:r>
              <a:rPr lang="en-US" sz="2400" dirty="0"/>
              <a:t> </a:t>
            </a:r>
            <a:r>
              <a:rPr lang="en-US" sz="2400" dirty="0" err="1"/>
              <a:t>glúine</a:t>
            </a:r>
            <a:r>
              <a:rPr lang="en-US" sz="2400" dirty="0"/>
              <a:t>, </a:t>
            </a:r>
            <a:r>
              <a:rPr lang="en-US" sz="2400" dirty="0" err="1"/>
              <a:t>fóin</a:t>
            </a:r>
            <a:r>
              <a:rPr lang="en-US" sz="2400" dirty="0"/>
              <a:t> </a:t>
            </a:r>
            <a:r>
              <a:rPr lang="en-US" sz="2400" dirty="0" err="1"/>
              <a:t>phóca</a:t>
            </a:r>
            <a:r>
              <a:rPr lang="en-US" sz="2400" dirty="0"/>
              <a:t>, </a:t>
            </a:r>
            <a:r>
              <a:rPr lang="en-US" sz="2400" dirty="0" err="1"/>
              <a:t>teilifíseáin</a:t>
            </a:r>
            <a:r>
              <a:rPr lang="en-US" sz="2400" dirty="0"/>
              <a:t> </a:t>
            </a:r>
            <a:r>
              <a:rPr lang="en-US" sz="2400" dirty="0" err="1"/>
              <a:t>chliste</a:t>
            </a:r>
            <a:r>
              <a:rPr lang="en-US" sz="2400" dirty="0"/>
              <a:t>, </a:t>
            </a:r>
            <a:r>
              <a:rPr lang="en-US" sz="2400" dirty="0" err="1"/>
              <a:t>consóil</a:t>
            </a:r>
            <a:r>
              <a:rPr lang="en-US" sz="2400" dirty="0"/>
              <a:t> </a:t>
            </a:r>
            <a:r>
              <a:rPr lang="en-US" sz="2400" dirty="0" err="1"/>
              <a:t>cluichí</a:t>
            </a:r>
            <a:r>
              <a:rPr lang="en-US" sz="2400" dirty="0"/>
              <a:t> </a:t>
            </a:r>
            <a:r>
              <a:rPr lang="en-US" sz="2400" dirty="0" err="1"/>
              <a:t>agus</a:t>
            </a:r>
            <a:r>
              <a:rPr lang="en-US" sz="2400" dirty="0"/>
              <a:t> </a:t>
            </a:r>
            <a:r>
              <a:rPr lang="en-US" sz="2400" dirty="0" err="1"/>
              <a:t>táibléid</a:t>
            </a:r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4</a:t>
            </a:fld>
            <a:endParaRPr lang="en-GB" dirty="0"/>
          </a:p>
        </p:txBody>
      </p:sp>
      <p:pic>
        <p:nvPicPr>
          <p:cNvPr id="7" name="Shape 3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114016" y="909846"/>
            <a:ext cx="5299866" cy="5356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04826" y="4220068"/>
            <a:ext cx="1346199" cy="1291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hape 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6000" y="4220068"/>
            <a:ext cx="1184791" cy="914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Shape 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19092" y="1967159"/>
            <a:ext cx="961699" cy="961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310065" y="1084400"/>
            <a:ext cx="1071763" cy="114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Shape 4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0275273" y="2696088"/>
            <a:ext cx="1223492" cy="1143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A1C3BAC2-A697-4FA7-BA73-8510F34C5B27}"/>
              </a:ext>
            </a:extLst>
          </p:cNvPr>
          <p:cNvGrpSpPr/>
          <p:nvPr/>
        </p:nvGrpSpPr>
        <p:grpSpPr>
          <a:xfrm rot="20660573">
            <a:off x="4848341" y="2714292"/>
            <a:ext cx="1513860" cy="250334"/>
            <a:chOff x="9274356" y="5337967"/>
            <a:chExt cx="1643781" cy="175701"/>
          </a:xfrm>
          <a:solidFill>
            <a:schemeClr val="accent3"/>
          </a:solidFill>
        </p:grpSpPr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AF36DCDD-D477-47D5-9861-F93B1667ED4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9274356" y="5407882"/>
              <a:ext cx="1643781" cy="50924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EBE07F3E-D6A5-4972-9A9B-3A3901164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3627" y="5337967"/>
              <a:ext cx="138580" cy="175701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FFEFDEF-B6EE-4761-A2CF-29AEFE7E1CD3}"/>
              </a:ext>
            </a:extLst>
          </p:cNvPr>
          <p:cNvGrpSpPr/>
          <p:nvPr/>
        </p:nvGrpSpPr>
        <p:grpSpPr>
          <a:xfrm rot="60000">
            <a:off x="5046226" y="3168681"/>
            <a:ext cx="5357480" cy="343288"/>
            <a:chOff x="5542361" y="5337967"/>
            <a:chExt cx="5375778" cy="175701"/>
          </a:xfrm>
          <a:solidFill>
            <a:schemeClr val="accent3"/>
          </a:solidFill>
        </p:grpSpPr>
        <p:sp>
          <p:nvSpPr>
            <p:cNvPr id="17" name="Freeform 36">
              <a:extLst>
                <a:ext uri="{FF2B5EF4-FFF2-40B4-BE49-F238E27FC236}">
                  <a16:creationId xmlns:a16="http://schemas.microsoft.com/office/drawing/2014/main" id="{4E0AC31A-F15F-4FFE-B47C-2FAFE054297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542361" y="5407882"/>
              <a:ext cx="5375778" cy="43200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18" name="Freeform 37">
              <a:extLst>
                <a:ext uri="{FF2B5EF4-FFF2-40B4-BE49-F238E27FC236}">
                  <a16:creationId xmlns:a16="http://schemas.microsoft.com/office/drawing/2014/main" id="{D6A10BFA-17DF-40A8-B210-5C08FED60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3627" y="5337967"/>
              <a:ext cx="138580" cy="175701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5646197" y="1589980"/>
            <a:ext cx="899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err="1">
                <a:solidFill>
                  <a:schemeClr val="accent1"/>
                </a:solidFill>
                <a:latin typeface="+mj-lt"/>
              </a:rPr>
              <a:t>Cliant</a:t>
            </a:r>
            <a:endParaRPr lang="en-GB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143717" y="2263342"/>
            <a:ext cx="899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err="1">
                <a:solidFill>
                  <a:schemeClr val="accent1"/>
                </a:solidFill>
                <a:latin typeface="+mj-lt"/>
              </a:rPr>
              <a:t>Cliant</a:t>
            </a:r>
            <a:endParaRPr lang="en-GB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10489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Cad is </a:t>
            </a:r>
            <a:r>
              <a:rPr lang="en-US" dirty="0" err="1"/>
              <a:t>ródairí</a:t>
            </a:r>
            <a:r>
              <a:rPr lang="en-US" dirty="0"/>
              <a:t> </a:t>
            </a:r>
            <a:r>
              <a:rPr lang="en-US" dirty="0" err="1"/>
              <a:t>ann</a:t>
            </a:r>
            <a:r>
              <a:rPr lang="en-US" dirty="0"/>
              <a:t>?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9" y="1119035"/>
            <a:ext cx="4967532" cy="4989126"/>
          </a:xfrm>
        </p:spPr>
        <p:txBody>
          <a:bodyPr>
            <a:normAutofit/>
          </a:bodyPr>
          <a:lstStyle/>
          <a:p>
            <a:pPr>
              <a:spcAft>
                <a:spcPts val="1800"/>
              </a:spcAft>
            </a:pPr>
            <a:r>
              <a:rPr lang="en-US" sz="2400" dirty="0"/>
              <a:t>Is </a:t>
            </a:r>
            <a:r>
              <a:rPr lang="en-US" sz="2400" dirty="0" err="1"/>
              <a:t>gléasanna</a:t>
            </a:r>
            <a:r>
              <a:rPr lang="en-US" sz="2400" dirty="0"/>
              <a:t> </a:t>
            </a:r>
            <a:r>
              <a:rPr lang="en-US" sz="2400" dirty="0" err="1"/>
              <a:t>iad</a:t>
            </a:r>
            <a:r>
              <a:rPr lang="en-US" sz="2400" dirty="0"/>
              <a:t> </a:t>
            </a:r>
            <a:r>
              <a:rPr lang="en-US" sz="2400" b="1" dirty="0" err="1">
                <a:latin typeface="+mj-lt"/>
              </a:rPr>
              <a:t>ródairí</a:t>
            </a:r>
            <a:r>
              <a:rPr lang="en-US" sz="2400" dirty="0"/>
              <a:t> a </a:t>
            </a:r>
            <a:r>
              <a:rPr lang="en-US" sz="2400" dirty="0" err="1"/>
              <a:t>chuireann</a:t>
            </a:r>
            <a:r>
              <a:rPr lang="en-US" sz="2400" dirty="0"/>
              <a:t> </a:t>
            </a:r>
            <a:r>
              <a:rPr lang="en-US" sz="2400" dirty="0" err="1"/>
              <a:t>sonraí</a:t>
            </a:r>
            <a:r>
              <a:rPr lang="en-US" sz="2400" dirty="0"/>
              <a:t> </a:t>
            </a:r>
            <a:r>
              <a:rPr lang="en-US" sz="2400" dirty="0" err="1"/>
              <a:t>chuig</a:t>
            </a:r>
            <a:r>
              <a:rPr lang="en-US" sz="2400" dirty="0"/>
              <a:t> an </a:t>
            </a:r>
            <a:r>
              <a:rPr lang="en-US" sz="2400" dirty="0" err="1"/>
              <a:t>áit</a:t>
            </a:r>
            <a:r>
              <a:rPr lang="en-US" sz="2400" dirty="0"/>
              <a:t> </a:t>
            </a:r>
            <a:r>
              <a:rPr lang="en-US" sz="2400" dirty="0" err="1"/>
              <a:t>cheart</a:t>
            </a:r>
            <a:r>
              <a:rPr lang="en-US" sz="2400" dirty="0"/>
              <a:t> </a:t>
            </a:r>
            <a:r>
              <a:rPr lang="en-US" sz="2400" dirty="0" err="1"/>
              <a:t>ar</a:t>
            </a:r>
            <a:r>
              <a:rPr lang="en-US" sz="2400" dirty="0"/>
              <a:t> an </a:t>
            </a:r>
            <a:r>
              <a:rPr lang="en-US" sz="2400" dirty="0" err="1"/>
              <a:t>idirlíon</a:t>
            </a:r>
            <a:r>
              <a:rPr lang="en-US" sz="2400" dirty="0"/>
              <a:t>. </a:t>
            </a:r>
            <a:r>
              <a:rPr lang="en-US" sz="2400" dirty="0" err="1"/>
              <a:t>Aimsíonn</a:t>
            </a:r>
            <a:r>
              <a:rPr lang="en-US" sz="2400" dirty="0"/>
              <a:t> </a:t>
            </a:r>
            <a:r>
              <a:rPr lang="en-US" sz="2400" dirty="0" err="1"/>
              <a:t>siad</a:t>
            </a:r>
            <a:r>
              <a:rPr lang="en-US" sz="2400" dirty="0"/>
              <a:t> an ‘</a:t>
            </a:r>
            <a:r>
              <a:rPr lang="en-US" sz="2400" dirty="0" err="1"/>
              <a:t>ród</a:t>
            </a:r>
            <a:r>
              <a:rPr lang="en-US" sz="2400" dirty="0"/>
              <a:t>’ </a:t>
            </a:r>
            <a:r>
              <a:rPr lang="en-US" sz="2400" dirty="0" err="1"/>
              <a:t>ceart</a:t>
            </a:r>
            <a:r>
              <a:rPr lang="en-US" sz="2400" dirty="0"/>
              <a:t> do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sonraí</a:t>
            </a:r>
            <a:endParaRPr lang="en-US" sz="2400" dirty="0"/>
          </a:p>
          <a:p>
            <a:pPr>
              <a:spcAft>
                <a:spcPts val="1800"/>
              </a:spcAft>
            </a:pPr>
            <a:r>
              <a:rPr lang="en-US" sz="2400" dirty="0"/>
              <a:t>Le </a:t>
            </a:r>
            <a:r>
              <a:rPr lang="en-US" sz="2400" dirty="0" err="1"/>
              <a:t>cuidiú</a:t>
            </a:r>
            <a:r>
              <a:rPr lang="en-US" sz="2400" dirty="0"/>
              <a:t> le </a:t>
            </a:r>
            <a:r>
              <a:rPr lang="en-US" sz="2400" dirty="0" err="1"/>
              <a:t>ródairí</a:t>
            </a:r>
            <a:r>
              <a:rPr lang="en-US" sz="2400" dirty="0"/>
              <a:t> </a:t>
            </a:r>
            <a:r>
              <a:rPr lang="en-US" sz="2400" dirty="0" err="1"/>
              <a:t>na</a:t>
            </a:r>
            <a:r>
              <a:rPr lang="en-US" sz="2400" dirty="0"/>
              <a:t> </a:t>
            </a:r>
            <a:r>
              <a:rPr lang="en-US" sz="2400" dirty="0" err="1"/>
              <a:t>sonraí</a:t>
            </a:r>
            <a:r>
              <a:rPr lang="en-US" sz="2400" dirty="0"/>
              <a:t> a chur </a:t>
            </a:r>
            <a:r>
              <a:rPr lang="en-US" sz="2400" dirty="0" err="1"/>
              <a:t>chuig</a:t>
            </a:r>
            <a:r>
              <a:rPr lang="en-US" sz="2400" dirty="0"/>
              <a:t> an </a:t>
            </a:r>
            <a:r>
              <a:rPr lang="en-US" sz="2400" dirty="0" err="1"/>
              <a:t>áit</a:t>
            </a:r>
            <a:r>
              <a:rPr lang="en-US" sz="2400" dirty="0"/>
              <a:t> </a:t>
            </a:r>
            <a:r>
              <a:rPr lang="en-US" sz="2400" dirty="0" err="1"/>
              <a:t>cheart</a:t>
            </a:r>
            <a:r>
              <a:rPr lang="en-US" sz="2400" dirty="0"/>
              <a:t>, </a:t>
            </a:r>
            <a:r>
              <a:rPr lang="en-US" sz="2400" dirty="0" err="1"/>
              <a:t>caithfidh</a:t>
            </a:r>
            <a:r>
              <a:rPr lang="en-US" sz="2400" dirty="0"/>
              <a:t> </a:t>
            </a:r>
            <a:r>
              <a:rPr lang="en-US" sz="2400" dirty="0" err="1"/>
              <a:t>gach</a:t>
            </a:r>
            <a:r>
              <a:rPr lang="en-US" sz="2400" dirty="0"/>
              <a:t> </a:t>
            </a:r>
            <a:r>
              <a:rPr lang="en-US" sz="2400" dirty="0" err="1"/>
              <a:t>gléas</a:t>
            </a:r>
            <a:r>
              <a:rPr lang="en-US" sz="2400" dirty="0"/>
              <a:t> </a:t>
            </a:r>
            <a:r>
              <a:rPr lang="en-US" sz="2400" dirty="0" err="1"/>
              <a:t>atá</a:t>
            </a:r>
            <a:r>
              <a:rPr lang="en-US" sz="2400" dirty="0"/>
              <a:t> </a:t>
            </a:r>
            <a:r>
              <a:rPr lang="en-US" sz="2400" dirty="0" err="1"/>
              <a:t>ceangailte</a:t>
            </a:r>
            <a:r>
              <a:rPr lang="en-US" sz="2400" dirty="0"/>
              <a:t> den </a:t>
            </a:r>
            <a:r>
              <a:rPr lang="en-US" sz="2400" dirty="0" err="1"/>
              <a:t>idirlíon</a:t>
            </a:r>
            <a:r>
              <a:rPr lang="en-US" sz="2400" dirty="0"/>
              <a:t> </a:t>
            </a:r>
            <a:r>
              <a:rPr lang="en-US" sz="2400" b="1" dirty="0" err="1">
                <a:latin typeface="+mj-lt"/>
              </a:rPr>
              <a:t>seoladh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Prótacal</a:t>
            </a:r>
            <a:r>
              <a:rPr lang="en-US" sz="2400" b="1" dirty="0">
                <a:latin typeface="+mj-lt"/>
              </a:rPr>
              <a:t> </a:t>
            </a:r>
            <a:r>
              <a:rPr lang="en-US" sz="2400" b="1" dirty="0" err="1">
                <a:latin typeface="+mj-lt"/>
              </a:rPr>
              <a:t>Idirlín</a:t>
            </a:r>
            <a:r>
              <a:rPr lang="en-US" sz="2400" b="1" dirty="0">
                <a:latin typeface="+mj-lt"/>
              </a:rPr>
              <a:t> (</a:t>
            </a:r>
            <a:r>
              <a:rPr lang="en-US" sz="2400" b="1" dirty="0" err="1">
                <a:latin typeface="+mj-lt"/>
              </a:rPr>
              <a:t>seoladh</a:t>
            </a:r>
            <a:r>
              <a:rPr lang="en-US" sz="2400" b="1" dirty="0">
                <a:latin typeface="+mj-lt"/>
              </a:rPr>
              <a:t> IP)</a:t>
            </a:r>
            <a:r>
              <a:rPr lang="en-US" sz="2400" dirty="0"/>
              <a:t> a </a:t>
            </a:r>
            <a:r>
              <a:rPr lang="en-US" sz="2400" dirty="0" err="1"/>
              <a:t>bheith</a:t>
            </a:r>
            <a:r>
              <a:rPr lang="en-US" sz="2400" dirty="0"/>
              <a:t> </a:t>
            </a:r>
            <a:r>
              <a:rPr lang="en-US" sz="2400" dirty="0" err="1"/>
              <a:t>aige</a:t>
            </a:r>
            <a:endParaRPr lang="en-US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5</a:t>
            </a:fld>
            <a:endParaRPr lang="en-GB" dirty="0"/>
          </a:p>
        </p:txBody>
      </p:sp>
      <p:pic>
        <p:nvPicPr>
          <p:cNvPr id="7" name="Shape 3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114016" y="909846"/>
            <a:ext cx="5299866" cy="5356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04826" y="4220068"/>
            <a:ext cx="1346199" cy="1291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hape 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6000" y="4220068"/>
            <a:ext cx="1184791" cy="914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Shape 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19092" y="1967159"/>
            <a:ext cx="961699" cy="961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310065" y="1084400"/>
            <a:ext cx="1071763" cy="114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Shape 4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0275273" y="2696088"/>
            <a:ext cx="1223492" cy="1143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A1C3BAC2-A697-4FA7-BA73-8510F34C5B27}"/>
              </a:ext>
            </a:extLst>
          </p:cNvPr>
          <p:cNvGrpSpPr/>
          <p:nvPr/>
        </p:nvGrpSpPr>
        <p:grpSpPr>
          <a:xfrm rot="2378011">
            <a:off x="4108665" y="3318200"/>
            <a:ext cx="2347303" cy="261442"/>
            <a:chOff x="9274356" y="5337967"/>
            <a:chExt cx="1643781" cy="175701"/>
          </a:xfrm>
          <a:solidFill>
            <a:schemeClr val="accent3"/>
          </a:solidFill>
        </p:grpSpPr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AF36DCDD-D477-47D5-9861-F93B1667ED4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9274356" y="5407882"/>
              <a:ext cx="1643781" cy="50924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EBE07F3E-D6A5-4972-9A9B-3A3901164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3627" y="5337967"/>
              <a:ext cx="138580" cy="175701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6029133" y="525255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err="1">
                <a:solidFill>
                  <a:schemeClr val="accent1"/>
                </a:solidFill>
                <a:latin typeface="+mj-lt"/>
              </a:rPr>
              <a:t>Ródaire</a:t>
            </a:r>
            <a:endParaRPr lang="en-GB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9086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Cad is </a:t>
            </a:r>
            <a:r>
              <a:rPr lang="en-US" sz="4400" dirty="0" err="1"/>
              <a:t>freastalaí</a:t>
            </a:r>
            <a:r>
              <a:rPr lang="en-US" sz="4400" dirty="0"/>
              <a:t> </a:t>
            </a:r>
            <a:r>
              <a:rPr lang="en-US" sz="4400" dirty="0" err="1"/>
              <a:t>ann</a:t>
            </a:r>
            <a:r>
              <a:rPr lang="en-US" sz="4400" dirty="0"/>
              <a:t>?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119035"/>
            <a:ext cx="5379011" cy="498912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</a:pPr>
            <a:r>
              <a:rPr lang="en-GB" sz="2000" dirty="0"/>
              <a:t>Is </a:t>
            </a:r>
            <a:r>
              <a:rPr lang="en-GB" sz="2000" dirty="0" err="1"/>
              <a:t>ríomhaire</a:t>
            </a:r>
            <a:r>
              <a:rPr lang="en-GB" sz="2000" dirty="0"/>
              <a:t> é an </a:t>
            </a:r>
            <a:r>
              <a:rPr lang="en-GB" sz="2000" dirty="0" err="1"/>
              <a:t>freastalaí</a:t>
            </a:r>
            <a:r>
              <a:rPr lang="en-GB" sz="2000" dirty="0"/>
              <a:t> </a:t>
            </a:r>
            <a:r>
              <a:rPr lang="en-GB" sz="2000" dirty="0" err="1"/>
              <a:t>atá</a:t>
            </a:r>
            <a:r>
              <a:rPr lang="en-GB" sz="2000" dirty="0"/>
              <a:t> </a:t>
            </a:r>
            <a:r>
              <a:rPr lang="en-GB" sz="2000" dirty="0" err="1"/>
              <a:t>cumraithe</a:t>
            </a:r>
            <a:r>
              <a:rPr lang="en-GB" sz="2000" dirty="0"/>
              <a:t> (</a:t>
            </a:r>
            <a:r>
              <a:rPr lang="en-GB" sz="2000" dirty="0" err="1"/>
              <a:t>socraithe</a:t>
            </a:r>
            <a:r>
              <a:rPr lang="en-GB" sz="2000" dirty="0"/>
              <a:t>) le </a:t>
            </a:r>
            <a:r>
              <a:rPr lang="en-GB" sz="2000" dirty="0" err="1"/>
              <a:t>seirbhísí</a:t>
            </a:r>
            <a:r>
              <a:rPr lang="en-GB" sz="2000" dirty="0"/>
              <a:t> </a:t>
            </a:r>
            <a:r>
              <a:rPr lang="en-GB" sz="2000" dirty="0" err="1"/>
              <a:t>idirlín</a:t>
            </a:r>
            <a:r>
              <a:rPr lang="en-GB" sz="2000" dirty="0"/>
              <a:t> a chur </a:t>
            </a:r>
            <a:r>
              <a:rPr lang="en-GB" sz="2000" dirty="0" err="1"/>
              <a:t>ar</a:t>
            </a:r>
            <a:r>
              <a:rPr lang="en-GB" sz="2000" dirty="0"/>
              <a:t> </a:t>
            </a:r>
            <a:r>
              <a:rPr lang="en-GB" sz="2000" dirty="0" err="1"/>
              <a:t>fáil</a:t>
            </a:r>
            <a:r>
              <a:rPr lang="en-GB" sz="2000" dirty="0"/>
              <a:t> </a:t>
            </a:r>
            <a:r>
              <a:rPr lang="en-GB" sz="2000" dirty="0" err="1"/>
              <a:t>amhail</a:t>
            </a:r>
            <a:r>
              <a:rPr lang="en-GB" sz="2000" dirty="0"/>
              <a:t> an </a:t>
            </a:r>
            <a:r>
              <a:rPr lang="en-GB" sz="2000" dirty="0" err="1"/>
              <a:t>gréasán</a:t>
            </a:r>
            <a:r>
              <a:rPr lang="en-GB" sz="2000" dirty="0"/>
              <a:t> </a:t>
            </a:r>
            <a:r>
              <a:rPr lang="en-GB" sz="2000" dirty="0" err="1"/>
              <a:t>domhanda</a:t>
            </a:r>
            <a:r>
              <a:rPr lang="en-GB" sz="2000" dirty="0"/>
              <a:t>, </a:t>
            </a:r>
            <a:r>
              <a:rPr lang="en-GB" sz="2000" dirty="0" err="1"/>
              <a:t>ríomhphost</a:t>
            </a:r>
            <a:r>
              <a:rPr lang="en-GB" sz="2000" dirty="0"/>
              <a:t> </a:t>
            </a:r>
            <a:r>
              <a:rPr lang="en-GB" sz="2000" dirty="0" err="1"/>
              <a:t>nó</a:t>
            </a:r>
            <a:r>
              <a:rPr lang="en-GB" sz="2000" dirty="0"/>
              <a:t> </a:t>
            </a:r>
            <a:r>
              <a:rPr lang="en-GB" sz="2000" dirty="0" err="1"/>
              <a:t>cluichí</a:t>
            </a:r>
            <a:r>
              <a:rPr lang="en-GB" sz="2000" dirty="0"/>
              <a:t> </a:t>
            </a:r>
            <a:r>
              <a:rPr lang="en-GB" sz="2000" dirty="0" err="1"/>
              <a:t>ar</a:t>
            </a:r>
            <a:r>
              <a:rPr lang="en-GB" sz="2000" dirty="0"/>
              <a:t> </a:t>
            </a:r>
            <a:r>
              <a:rPr lang="en-GB" sz="2000" dirty="0" err="1"/>
              <a:t>líne</a:t>
            </a:r>
            <a:endParaRPr lang="en-GB" sz="2000" dirty="0"/>
          </a:p>
          <a:p>
            <a:pPr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</a:pPr>
            <a:r>
              <a:rPr lang="en-GB" sz="2000" dirty="0" err="1"/>
              <a:t>Tá</a:t>
            </a:r>
            <a:r>
              <a:rPr lang="en-GB" sz="2000" dirty="0"/>
              <a:t> </a:t>
            </a:r>
            <a:r>
              <a:rPr lang="en-GB" sz="2000" b="1" dirty="0" err="1"/>
              <a:t>freastalaithe</a:t>
            </a:r>
            <a:r>
              <a:rPr lang="en-GB" sz="2000" b="1" dirty="0"/>
              <a:t> </a:t>
            </a:r>
            <a:r>
              <a:rPr lang="en-GB" sz="2000" b="1" dirty="0" err="1"/>
              <a:t>gréasáin</a:t>
            </a:r>
            <a:r>
              <a:rPr lang="en-GB" sz="2000" dirty="0"/>
              <a:t> </a:t>
            </a:r>
            <a:r>
              <a:rPr lang="en-GB" sz="2000" dirty="0" err="1"/>
              <a:t>ann</a:t>
            </a:r>
            <a:r>
              <a:rPr lang="en-GB" sz="2000" dirty="0"/>
              <a:t> – is </a:t>
            </a:r>
            <a:r>
              <a:rPr lang="en-GB" sz="2000" dirty="0" err="1"/>
              <a:t>ríomhairí</a:t>
            </a:r>
            <a:r>
              <a:rPr lang="en-GB" sz="2000" dirty="0"/>
              <a:t> </a:t>
            </a:r>
            <a:r>
              <a:rPr lang="en-GB" sz="2000" dirty="0" err="1"/>
              <a:t>iad</a:t>
            </a:r>
            <a:r>
              <a:rPr lang="en-GB" sz="2000" dirty="0"/>
              <a:t> </a:t>
            </a:r>
            <a:r>
              <a:rPr lang="en-GB" sz="2000" dirty="0" err="1"/>
              <a:t>seo</a:t>
            </a:r>
            <a:r>
              <a:rPr lang="en-GB" sz="2000" dirty="0"/>
              <a:t> a </a:t>
            </a:r>
            <a:r>
              <a:rPr lang="en-GB" sz="2000" dirty="0" err="1"/>
              <a:t>choinníonn</a:t>
            </a:r>
            <a:r>
              <a:rPr lang="en-GB" sz="2000" dirty="0"/>
              <a:t> </a:t>
            </a:r>
            <a:r>
              <a:rPr lang="en-GB" sz="2000" dirty="0" err="1"/>
              <a:t>nó</a:t>
            </a:r>
            <a:r>
              <a:rPr lang="en-GB" sz="2000" dirty="0"/>
              <a:t> a </a:t>
            </a:r>
            <a:r>
              <a:rPr lang="en-GB" sz="2000" dirty="0" err="1"/>
              <a:t>óstálann</a:t>
            </a:r>
            <a:r>
              <a:rPr lang="en-GB" sz="2000" dirty="0"/>
              <a:t> </a:t>
            </a:r>
            <a:r>
              <a:rPr lang="en-GB" sz="2000" dirty="0" err="1"/>
              <a:t>leathanaigh</a:t>
            </a:r>
            <a:r>
              <a:rPr lang="en-GB" sz="2000" dirty="0"/>
              <a:t> </a:t>
            </a:r>
            <a:r>
              <a:rPr lang="en-GB" sz="2000" dirty="0" err="1"/>
              <a:t>ghréasáin</a:t>
            </a:r>
            <a:r>
              <a:rPr lang="en-GB" sz="2000" dirty="0"/>
              <a:t>. </a:t>
            </a:r>
            <a:r>
              <a:rPr lang="en-GB" sz="2000" dirty="0" err="1"/>
              <a:t>Seo</a:t>
            </a:r>
            <a:r>
              <a:rPr lang="en-GB" sz="2000" dirty="0"/>
              <a:t> an </a:t>
            </a:r>
            <a:r>
              <a:rPr lang="en-GB" sz="2000" dirty="0" err="1"/>
              <a:t>Gréasán</a:t>
            </a:r>
            <a:r>
              <a:rPr lang="en-GB" sz="2000" dirty="0"/>
              <a:t> </a:t>
            </a:r>
            <a:r>
              <a:rPr lang="en-GB" sz="2000" dirty="0" err="1"/>
              <a:t>Domhanda</a:t>
            </a:r>
            <a:r>
              <a:rPr lang="en-GB" sz="2000" dirty="0"/>
              <a:t> (WWW)</a:t>
            </a:r>
          </a:p>
          <a:p>
            <a:pPr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</a:pPr>
            <a:r>
              <a:rPr lang="en-GB" sz="2000" dirty="0" err="1"/>
              <a:t>Tá</a:t>
            </a:r>
            <a:r>
              <a:rPr lang="en-GB" sz="2000" dirty="0"/>
              <a:t> </a:t>
            </a:r>
            <a:r>
              <a:rPr lang="en-GB" sz="2000" dirty="0" err="1"/>
              <a:t>freastalaithe</a:t>
            </a:r>
            <a:r>
              <a:rPr lang="en-GB" sz="2000" dirty="0"/>
              <a:t> </a:t>
            </a:r>
            <a:r>
              <a:rPr lang="en-GB" sz="2000" dirty="0" err="1"/>
              <a:t>eile</a:t>
            </a:r>
            <a:r>
              <a:rPr lang="en-GB" sz="2000" dirty="0"/>
              <a:t> </a:t>
            </a:r>
            <a:r>
              <a:rPr lang="en-GB" sz="2000" dirty="0" err="1"/>
              <a:t>ann</a:t>
            </a:r>
            <a:r>
              <a:rPr lang="en-GB" sz="2000" dirty="0"/>
              <a:t> a </a:t>
            </a:r>
            <a:r>
              <a:rPr lang="en-GB" sz="2000" dirty="0" err="1"/>
              <a:t>dtugaimid</a:t>
            </a:r>
            <a:r>
              <a:rPr lang="en-GB" sz="2000" dirty="0"/>
              <a:t> </a:t>
            </a:r>
            <a:r>
              <a:rPr lang="en-GB" sz="2000" b="1" dirty="0" err="1"/>
              <a:t>freastalaithe</a:t>
            </a:r>
            <a:r>
              <a:rPr lang="en-GB" sz="2000" b="1" dirty="0"/>
              <a:t> </a:t>
            </a:r>
            <a:r>
              <a:rPr lang="en-GB" sz="2000" b="1" dirty="0" err="1"/>
              <a:t>ainmneacha</a:t>
            </a:r>
            <a:r>
              <a:rPr lang="en-GB" sz="2000" b="1" dirty="0"/>
              <a:t> </a:t>
            </a:r>
            <a:r>
              <a:rPr lang="en-GB" sz="2000" b="1" dirty="0" err="1"/>
              <a:t>fearainn</a:t>
            </a:r>
            <a:r>
              <a:rPr lang="en-GB" sz="2000" b="1" dirty="0"/>
              <a:t> (DNS) </a:t>
            </a:r>
            <a:r>
              <a:rPr lang="en-GB" sz="2000" dirty="0" err="1"/>
              <a:t>orthu</a:t>
            </a:r>
            <a:r>
              <a:rPr lang="en-GB" sz="2000" dirty="0"/>
              <a:t>. </a:t>
            </a:r>
            <a:r>
              <a:rPr lang="en-GB" sz="2000" dirty="0" err="1"/>
              <a:t>Foghlaimeoidh</a:t>
            </a:r>
            <a:r>
              <a:rPr lang="en-GB" sz="2000" dirty="0"/>
              <a:t> </a:t>
            </a:r>
            <a:r>
              <a:rPr lang="en-GB" sz="2000" dirty="0" err="1"/>
              <a:t>muid</a:t>
            </a:r>
            <a:r>
              <a:rPr lang="en-GB" sz="2000" dirty="0"/>
              <a:t> </a:t>
            </a:r>
            <a:r>
              <a:rPr lang="en-GB" sz="2000" dirty="0" err="1"/>
              <a:t>níos</a:t>
            </a:r>
            <a:r>
              <a:rPr lang="en-GB" sz="2000" dirty="0"/>
              <a:t> </a:t>
            </a:r>
            <a:r>
              <a:rPr lang="en-GB" sz="2000" dirty="0" err="1"/>
              <a:t>mó</a:t>
            </a:r>
            <a:r>
              <a:rPr lang="en-GB" sz="2000" dirty="0"/>
              <a:t> </a:t>
            </a:r>
            <a:r>
              <a:rPr lang="en-GB" sz="2000" dirty="0" err="1"/>
              <a:t>fúthu</a:t>
            </a:r>
            <a:r>
              <a:rPr lang="en-GB" sz="2000" dirty="0"/>
              <a:t> </a:t>
            </a:r>
            <a:r>
              <a:rPr lang="en-GB" sz="2000" dirty="0" err="1"/>
              <a:t>seo</a:t>
            </a:r>
            <a:r>
              <a:rPr lang="en-GB" sz="2000" dirty="0"/>
              <a:t> </a:t>
            </a:r>
            <a:r>
              <a:rPr lang="en-GB" sz="2000" dirty="0" err="1"/>
              <a:t>anois</a:t>
            </a:r>
            <a:endParaRPr lang="en-GB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6</a:t>
            </a:fld>
            <a:endParaRPr lang="en-GB" dirty="0"/>
          </a:p>
        </p:txBody>
      </p:sp>
      <p:pic>
        <p:nvPicPr>
          <p:cNvPr id="7" name="Shape 3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114016" y="909846"/>
            <a:ext cx="5299866" cy="5356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04826" y="4220068"/>
            <a:ext cx="1346199" cy="1291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hape 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6000" y="4220068"/>
            <a:ext cx="1184791" cy="914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Shape 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19092" y="1967159"/>
            <a:ext cx="961699" cy="961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310065" y="1084400"/>
            <a:ext cx="1071763" cy="114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Shape 4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0275273" y="2696088"/>
            <a:ext cx="1223492" cy="1143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A1C3BAC2-A697-4FA7-BA73-8510F34C5B27}"/>
              </a:ext>
            </a:extLst>
          </p:cNvPr>
          <p:cNvGrpSpPr/>
          <p:nvPr/>
        </p:nvGrpSpPr>
        <p:grpSpPr>
          <a:xfrm rot="20160164">
            <a:off x="4143342" y="1805961"/>
            <a:ext cx="4320802" cy="409059"/>
            <a:chOff x="9274356" y="5337967"/>
            <a:chExt cx="1643781" cy="175701"/>
          </a:xfrm>
          <a:solidFill>
            <a:schemeClr val="accent3"/>
          </a:solidFill>
        </p:grpSpPr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AF36DCDD-D477-47D5-9861-F93B1667ED4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9274356" y="5407882"/>
              <a:ext cx="1643781" cy="50924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EBE07F3E-D6A5-4972-9A9B-3A3901164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3627" y="5337967"/>
              <a:ext cx="138580" cy="175701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8283689" y="502745"/>
            <a:ext cx="13420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err="1">
                <a:solidFill>
                  <a:schemeClr val="accent1"/>
                </a:solidFill>
                <a:latin typeface="+mj-lt"/>
              </a:rPr>
              <a:t>Freastalaí</a:t>
            </a:r>
            <a:endParaRPr lang="en-GB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0458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8" y="309783"/>
            <a:ext cx="11417861" cy="1493892"/>
          </a:xfrm>
        </p:spPr>
        <p:txBody>
          <a:bodyPr>
            <a:normAutofit/>
          </a:bodyPr>
          <a:lstStyle/>
          <a:p>
            <a:r>
              <a:rPr lang="pt-BR" sz="4400" dirty="0"/>
              <a:t>Cad é an rud é freastalaí ainmneacha fearainn nó DNS?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9" y="1647825"/>
            <a:ext cx="5220246" cy="4460336"/>
          </a:xfrm>
        </p:spPr>
        <p:txBody>
          <a:bodyPr>
            <a:normAutofit lnSpcReduction="10000"/>
          </a:bodyPr>
          <a:lstStyle/>
          <a:p>
            <a:pPr>
              <a:buClr>
                <a:srgbClr val="000000"/>
              </a:buClr>
            </a:pPr>
            <a:r>
              <a:rPr lang="en-GB" sz="2400" dirty="0">
                <a:sym typeface="Arial"/>
              </a:rPr>
              <a:t>Is </a:t>
            </a:r>
            <a:r>
              <a:rPr lang="en-GB" sz="2400" dirty="0" err="1">
                <a:sym typeface="Arial"/>
              </a:rPr>
              <a:t>cineál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freastalaí</a:t>
            </a:r>
            <a:r>
              <a:rPr lang="en-GB" sz="2400" dirty="0">
                <a:sym typeface="Arial"/>
              </a:rPr>
              <a:t> é </a:t>
            </a:r>
            <a:r>
              <a:rPr lang="en-GB" sz="2400" b="1" dirty="0" err="1">
                <a:sym typeface="Arial"/>
              </a:rPr>
              <a:t>freastalaí</a:t>
            </a:r>
            <a:r>
              <a:rPr lang="en-GB" sz="2400" b="1" dirty="0">
                <a:sym typeface="Arial"/>
              </a:rPr>
              <a:t> </a:t>
            </a:r>
            <a:r>
              <a:rPr lang="en-GB" sz="2400" b="1" dirty="0" err="1">
                <a:sym typeface="Arial"/>
              </a:rPr>
              <a:t>ainmneacha</a:t>
            </a:r>
            <a:r>
              <a:rPr lang="en-GB" sz="2400" b="1" dirty="0">
                <a:sym typeface="Arial"/>
              </a:rPr>
              <a:t> </a:t>
            </a:r>
            <a:r>
              <a:rPr lang="en-GB" sz="2400" b="1" dirty="0" err="1">
                <a:sym typeface="Arial"/>
              </a:rPr>
              <a:t>fearainn</a:t>
            </a:r>
            <a:r>
              <a:rPr lang="en-GB" sz="2400" b="1" dirty="0">
                <a:sym typeface="Arial"/>
              </a:rPr>
              <a:t> (DNS) </a:t>
            </a:r>
            <a:r>
              <a:rPr lang="en-GB" sz="2400" dirty="0">
                <a:sym typeface="Arial"/>
              </a:rPr>
              <a:t>a </a:t>
            </a:r>
            <a:r>
              <a:rPr lang="en-GB" sz="2400" dirty="0" err="1">
                <a:sym typeface="Arial"/>
              </a:rPr>
              <a:t>chuireann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ar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fáil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seoladh</a:t>
            </a:r>
            <a:r>
              <a:rPr lang="en-GB" sz="2400" dirty="0">
                <a:sym typeface="Arial"/>
              </a:rPr>
              <a:t> IP an </a:t>
            </a:r>
            <a:r>
              <a:rPr lang="en-GB" sz="2400" dirty="0" err="1">
                <a:sym typeface="Arial"/>
              </a:rPr>
              <a:t>fhreastalaí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gréasáin</a:t>
            </a:r>
            <a:r>
              <a:rPr lang="en-GB" sz="2400" dirty="0">
                <a:sym typeface="Arial"/>
              </a:rPr>
              <a:t> a </a:t>
            </a:r>
            <a:r>
              <a:rPr lang="en-GB" sz="2400" dirty="0" err="1">
                <a:sym typeface="Arial"/>
              </a:rPr>
              <a:t>óstálann</a:t>
            </a:r>
            <a:r>
              <a:rPr lang="en-GB" sz="2400" dirty="0">
                <a:sym typeface="Arial"/>
              </a:rPr>
              <a:t> </a:t>
            </a:r>
            <a:br>
              <a:rPr lang="en-GB" sz="2400" dirty="0">
                <a:sym typeface="Arial"/>
              </a:rPr>
            </a:br>
            <a:r>
              <a:rPr lang="en-GB" sz="2400" dirty="0">
                <a:sym typeface="Arial"/>
              </a:rPr>
              <a:t>an </a:t>
            </a:r>
            <a:r>
              <a:rPr lang="en-GB" sz="2400" dirty="0" err="1">
                <a:sym typeface="Arial"/>
              </a:rPr>
              <a:t>suíomh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gréasáin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ar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mhaith</a:t>
            </a:r>
            <a:r>
              <a:rPr lang="en-GB" sz="2400" dirty="0">
                <a:sym typeface="Arial"/>
              </a:rPr>
              <a:t> </a:t>
            </a:r>
            <a:br>
              <a:rPr lang="en-GB" sz="2400" dirty="0">
                <a:sym typeface="Arial"/>
              </a:rPr>
            </a:br>
            <a:r>
              <a:rPr lang="en-GB" sz="2400" dirty="0" err="1">
                <a:sym typeface="Arial"/>
              </a:rPr>
              <a:t>leat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cuairt</a:t>
            </a:r>
            <a:r>
              <a:rPr lang="en-GB" sz="2400" dirty="0">
                <a:sym typeface="Arial"/>
              </a:rPr>
              <a:t> a </a:t>
            </a:r>
            <a:r>
              <a:rPr lang="en-GB" sz="2400" dirty="0" err="1">
                <a:sym typeface="Arial"/>
              </a:rPr>
              <a:t>thabhairt</a:t>
            </a:r>
            <a:r>
              <a:rPr lang="en-GB" sz="2400" dirty="0">
                <a:sym typeface="Arial"/>
              </a:rPr>
              <a:t> air</a:t>
            </a:r>
          </a:p>
          <a:p>
            <a:pPr>
              <a:buClr>
                <a:srgbClr val="000000"/>
              </a:buClr>
            </a:pPr>
            <a:r>
              <a:rPr lang="en-GB" sz="2400" dirty="0">
                <a:sym typeface="Arial"/>
              </a:rPr>
              <a:t>Mar </a:t>
            </a:r>
            <a:r>
              <a:rPr lang="en-GB" sz="2400" dirty="0" err="1">
                <a:sym typeface="Arial"/>
              </a:rPr>
              <a:t>shampla</a:t>
            </a:r>
            <a:r>
              <a:rPr lang="en-GB" sz="2400" dirty="0">
                <a:sym typeface="Arial"/>
              </a:rPr>
              <a:t>, </a:t>
            </a:r>
            <a:r>
              <a:rPr lang="en-GB" sz="2400" dirty="0" err="1">
                <a:sym typeface="Arial"/>
              </a:rPr>
              <a:t>thiocfadh</a:t>
            </a:r>
            <a:r>
              <a:rPr lang="en-GB" sz="2400" dirty="0">
                <a:sym typeface="Arial"/>
              </a:rPr>
              <a:t> le DNS </a:t>
            </a:r>
            <a:r>
              <a:rPr lang="en-GB" sz="2400" dirty="0" err="1">
                <a:sym typeface="Arial"/>
              </a:rPr>
              <a:t>seoladh</a:t>
            </a:r>
            <a:r>
              <a:rPr lang="en-GB" sz="2400" dirty="0">
                <a:sym typeface="Arial"/>
              </a:rPr>
              <a:t> IP an </a:t>
            </a:r>
            <a:r>
              <a:rPr lang="en-GB" sz="2400" dirty="0" err="1">
                <a:sym typeface="Arial"/>
              </a:rPr>
              <a:t>fhreastalaí</a:t>
            </a:r>
            <a:r>
              <a:rPr lang="en-GB" sz="2400" dirty="0">
                <a:sym typeface="Arial"/>
              </a:rPr>
              <a:t> a </a:t>
            </a:r>
            <a:br>
              <a:rPr lang="en-GB" sz="2400" dirty="0">
                <a:sym typeface="Arial"/>
              </a:rPr>
            </a:br>
            <a:r>
              <a:rPr lang="en-GB" sz="2400" dirty="0" err="1">
                <a:sym typeface="Arial"/>
              </a:rPr>
              <a:t>óstálann</a:t>
            </a:r>
            <a:r>
              <a:rPr lang="en-GB" sz="2400" dirty="0">
                <a:sym typeface="Arial"/>
              </a:rPr>
              <a:t> an </a:t>
            </a:r>
            <a:r>
              <a:rPr lang="en-GB" sz="2400" dirty="0" err="1">
                <a:sym typeface="Arial"/>
              </a:rPr>
              <a:t>suíomh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gréasáin</a:t>
            </a:r>
            <a:br>
              <a:rPr lang="en-GB" dirty="0">
                <a:sym typeface="Arial"/>
              </a:rPr>
            </a:br>
            <a:r>
              <a:rPr lang="en-US" b="1" dirty="0">
                <a:solidFill>
                  <a:schemeClr val="bg2"/>
                </a:solidFill>
                <a:sym typeface="Arial"/>
                <a:hlinkClick r:id="rId2"/>
              </a:rPr>
              <a:t>www.barefootcomputing.org</a:t>
            </a:r>
            <a:r>
              <a:rPr lang="en-US" b="1" dirty="0">
                <a:solidFill>
                  <a:schemeClr val="bg2"/>
                </a:solidFill>
                <a:sym typeface="Arial"/>
              </a:rPr>
              <a:t> </a:t>
            </a:r>
            <a:r>
              <a:rPr lang="en-US" dirty="0">
                <a:solidFill>
                  <a:schemeClr val="bg2"/>
                </a:solidFill>
                <a:sym typeface="Arial"/>
              </a:rPr>
              <a:t>a chur </a:t>
            </a:r>
            <a:r>
              <a:rPr lang="en-GB" sz="2400" dirty="0" err="1">
                <a:sym typeface="Arial"/>
              </a:rPr>
              <a:t>ar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fáil</a:t>
            </a:r>
            <a:r>
              <a:rPr lang="en-GB" sz="2400" dirty="0">
                <a:sym typeface="Arial"/>
              </a:rPr>
              <a:t>, mar </a:t>
            </a:r>
            <a:r>
              <a:rPr lang="en-GB" sz="2400" dirty="0" err="1">
                <a:sym typeface="Arial"/>
              </a:rPr>
              <a:t>atá</a:t>
            </a:r>
            <a:r>
              <a:rPr lang="en-GB" sz="2400" dirty="0">
                <a:sym typeface="Arial"/>
              </a:rPr>
              <a:t>, </a:t>
            </a:r>
            <a:r>
              <a:rPr lang="en-US" b="1" dirty="0">
                <a:sym typeface="Arial"/>
              </a:rPr>
              <a:t>109.109.131.16</a:t>
            </a:r>
            <a:endParaRPr lang="en-GB" b="1" dirty="0">
              <a:sym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7</a:t>
            </a:fld>
            <a:endParaRPr lang="en-GB" dirty="0"/>
          </a:p>
        </p:txBody>
      </p:sp>
      <p:pic>
        <p:nvPicPr>
          <p:cNvPr id="7" name="Shape 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14016" y="909846"/>
            <a:ext cx="5299866" cy="5356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304826" y="4220068"/>
            <a:ext cx="1346199" cy="1291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hape 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96000" y="4220068"/>
            <a:ext cx="1184791" cy="914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Shape 4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19092" y="1967159"/>
            <a:ext cx="961699" cy="961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4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310065" y="1084400"/>
            <a:ext cx="1071763" cy="114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Shape 4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0275273" y="2696088"/>
            <a:ext cx="1223492" cy="1143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A1C3BAC2-A697-4FA7-BA73-8510F34C5B27}"/>
              </a:ext>
            </a:extLst>
          </p:cNvPr>
          <p:cNvGrpSpPr/>
          <p:nvPr/>
        </p:nvGrpSpPr>
        <p:grpSpPr>
          <a:xfrm rot="871436">
            <a:off x="5173864" y="3340206"/>
            <a:ext cx="4059028" cy="607471"/>
            <a:chOff x="9274356" y="5337967"/>
            <a:chExt cx="1643781" cy="175701"/>
          </a:xfrm>
          <a:solidFill>
            <a:schemeClr val="accent3"/>
          </a:solidFill>
        </p:grpSpPr>
        <p:sp>
          <p:nvSpPr>
            <p:cNvPr id="17" name="Freeform 36">
              <a:extLst>
                <a:ext uri="{FF2B5EF4-FFF2-40B4-BE49-F238E27FC236}">
                  <a16:creationId xmlns:a16="http://schemas.microsoft.com/office/drawing/2014/main" id="{AF36DCDD-D477-47D5-9861-F93B1667ED4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9274356" y="5407882"/>
              <a:ext cx="1643781" cy="50924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18" name="Freeform 37">
              <a:extLst>
                <a:ext uri="{FF2B5EF4-FFF2-40B4-BE49-F238E27FC236}">
                  <a16:creationId xmlns:a16="http://schemas.microsoft.com/office/drawing/2014/main" id="{EBE07F3E-D6A5-4972-9A9B-3A3901164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3627" y="5337967"/>
              <a:ext cx="138580" cy="175701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</p:grpSp>
      <p:sp>
        <p:nvSpPr>
          <p:cNvPr id="3" name="Rectangle 2"/>
          <p:cNvSpPr/>
          <p:nvPr/>
        </p:nvSpPr>
        <p:spPr>
          <a:xfrm>
            <a:off x="10591981" y="4138727"/>
            <a:ext cx="17824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chemeClr val="tx2"/>
                </a:solidFill>
                <a:latin typeface="+mj-lt"/>
              </a:rPr>
              <a:t>DNS/</a:t>
            </a:r>
          </a:p>
          <a:p>
            <a:pPr algn="ctr"/>
            <a:r>
              <a:rPr lang="en-GB" sz="1600" b="1" dirty="0" err="1">
                <a:solidFill>
                  <a:schemeClr val="tx2"/>
                </a:solidFill>
                <a:latin typeface="+mj-lt"/>
              </a:rPr>
              <a:t>Freastalaí</a:t>
            </a:r>
            <a:r>
              <a:rPr lang="en-GB" sz="1600" b="1" dirty="0">
                <a:solidFill>
                  <a:schemeClr val="tx2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chemeClr val="tx2"/>
                </a:solidFill>
                <a:latin typeface="+mj-lt"/>
              </a:rPr>
              <a:t>ainmneacha</a:t>
            </a:r>
            <a:r>
              <a:rPr lang="en-GB" sz="1600" b="1" dirty="0">
                <a:solidFill>
                  <a:schemeClr val="tx2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chemeClr val="tx2"/>
                </a:solidFill>
                <a:latin typeface="+mj-lt"/>
              </a:rPr>
              <a:t>fearainn</a:t>
            </a:r>
            <a:endParaRPr lang="en-GB" sz="1600" b="1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6353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Meaitseáil</a:t>
            </a:r>
            <a:r>
              <a:rPr lang="en-GB" dirty="0"/>
              <a:t> an cur </a:t>
            </a:r>
            <a:r>
              <a:rPr lang="en-GB" dirty="0" err="1"/>
              <a:t>síos</a:t>
            </a:r>
            <a:r>
              <a:rPr lang="en-GB" dirty="0"/>
              <a:t>...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9" y="1119035"/>
            <a:ext cx="5220246" cy="4989126"/>
          </a:xfrm>
        </p:spPr>
        <p:txBody>
          <a:bodyPr>
            <a:normAutofit fontScale="92500"/>
          </a:bodyPr>
          <a:lstStyle/>
          <a:p>
            <a:pPr>
              <a:spcBef>
                <a:spcPts val="600"/>
              </a:spcBef>
              <a:spcAft>
                <a:spcPts val="1200"/>
              </a:spcAft>
              <a:buClr>
                <a:srgbClr val="000000"/>
              </a:buClr>
            </a:pPr>
            <a:r>
              <a:rPr lang="en-GB" sz="2400" dirty="0" err="1">
                <a:sym typeface="Arial"/>
              </a:rPr>
              <a:t>Ríomhaire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atá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cumraithe</a:t>
            </a:r>
            <a:r>
              <a:rPr lang="en-GB" sz="2400" dirty="0">
                <a:sym typeface="Arial"/>
              </a:rPr>
              <a:t> le </a:t>
            </a:r>
            <a:r>
              <a:rPr lang="en-GB" sz="2400" dirty="0" err="1">
                <a:sym typeface="Arial"/>
              </a:rPr>
              <a:t>seirbhísí</a:t>
            </a:r>
            <a:r>
              <a:rPr lang="en-GB" sz="2400" dirty="0">
                <a:sym typeface="Arial"/>
              </a:rPr>
              <a:t> a chur </a:t>
            </a:r>
            <a:r>
              <a:rPr lang="en-GB" sz="2400" dirty="0" err="1">
                <a:sym typeface="Arial"/>
              </a:rPr>
              <a:t>ar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fáil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ar</a:t>
            </a:r>
            <a:r>
              <a:rPr lang="en-GB" sz="2400" dirty="0">
                <a:sym typeface="Arial"/>
              </a:rPr>
              <a:t> an </a:t>
            </a:r>
            <a:r>
              <a:rPr lang="en-GB" sz="2400" dirty="0" err="1">
                <a:sym typeface="Arial"/>
              </a:rPr>
              <a:t>idirlíon</a:t>
            </a:r>
            <a:endParaRPr lang="en-GB" sz="2400" dirty="0">
              <a:sym typeface="Arial"/>
            </a:endParaRPr>
          </a:p>
          <a:p>
            <a:pPr>
              <a:spcBef>
                <a:spcPts val="600"/>
              </a:spcBef>
              <a:spcAft>
                <a:spcPts val="1200"/>
              </a:spcAft>
              <a:buClr>
                <a:srgbClr val="000000"/>
              </a:buClr>
            </a:pPr>
            <a:r>
              <a:rPr lang="en-GB" sz="2400" dirty="0" err="1">
                <a:sym typeface="Arial"/>
              </a:rPr>
              <a:t>Ríomhaire</a:t>
            </a:r>
            <a:r>
              <a:rPr lang="en-GB" sz="2400" dirty="0">
                <a:sym typeface="Arial"/>
              </a:rPr>
              <a:t> a </a:t>
            </a:r>
            <a:r>
              <a:rPr lang="en-GB" sz="2400" dirty="0" err="1">
                <a:sym typeface="Arial"/>
              </a:rPr>
              <a:t>úsáidtear</a:t>
            </a:r>
            <a:r>
              <a:rPr lang="en-GB" sz="2400" dirty="0">
                <a:sym typeface="Arial"/>
              </a:rPr>
              <a:t> le </a:t>
            </a:r>
            <a:r>
              <a:rPr lang="en-GB" sz="2400" dirty="0" err="1">
                <a:sym typeface="Arial"/>
              </a:rPr>
              <a:t>seirbhísí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ar</a:t>
            </a:r>
            <a:r>
              <a:rPr lang="en-GB" sz="2400" dirty="0">
                <a:sym typeface="Arial"/>
              </a:rPr>
              <a:t> an </a:t>
            </a:r>
            <a:r>
              <a:rPr lang="en-GB" sz="2400" dirty="0" err="1">
                <a:sym typeface="Arial"/>
              </a:rPr>
              <a:t>idirlíon</a:t>
            </a:r>
            <a:r>
              <a:rPr lang="en-GB" sz="2400" dirty="0">
                <a:sym typeface="Arial"/>
              </a:rPr>
              <a:t> a </a:t>
            </a:r>
            <a:r>
              <a:rPr lang="en-GB" sz="2400" dirty="0" err="1">
                <a:sym typeface="Arial"/>
              </a:rPr>
              <a:t>fháil</a:t>
            </a:r>
            <a:endParaRPr lang="en-GB" sz="2400" dirty="0">
              <a:sym typeface="Arial"/>
            </a:endParaRPr>
          </a:p>
          <a:p>
            <a:pPr>
              <a:spcBef>
                <a:spcPts val="600"/>
              </a:spcBef>
              <a:spcAft>
                <a:spcPts val="1200"/>
              </a:spcAft>
              <a:buClr>
                <a:srgbClr val="000000"/>
              </a:buClr>
            </a:pPr>
            <a:r>
              <a:rPr lang="en-GB" sz="2400" dirty="0" err="1">
                <a:sym typeface="Arial"/>
              </a:rPr>
              <a:t>Ríomhaire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atá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cumraithe</a:t>
            </a:r>
            <a:r>
              <a:rPr lang="en-GB" sz="2400" dirty="0">
                <a:sym typeface="Arial"/>
              </a:rPr>
              <a:t> le </a:t>
            </a:r>
            <a:r>
              <a:rPr lang="en-GB" sz="2400" dirty="0" err="1">
                <a:sym typeface="Arial"/>
              </a:rPr>
              <a:t>seoladh</a:t>
            </a:r>
            <a:r>
              <a:rPr lang="en-GB" sz="2400" dirty="0">
                <a:sym typeface="Arial"/>
              </a:rPr>
              <a:t> IP </a:t>
            </a:r>
            <a:r>
              <a:rPr lang="en-GB" sz="2400" dirty="0" err="1">
                <a:sym typeface="Arial"/>
              </a:rPr>
              <a:t>freastalaithe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gréasáin</a:t>
            </a:r>
            <a:r>
              <a:rPr lang="en-GB" sz="2400" dirty="0">
                <a:sym typeface="Arial"/>
              </a:rPr>
              <a:t> a </a:t>
            </a:r>
            <a:r>
              <a:rPr lang="en-GB" sz="2400" dirty="0" err="1">
                <a:sym typeface="Arial"/>
              </a:rPr>
              <a:t>óstálann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leathanaigh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ghréasáin</a:t>
            </a:r>
            <a:r>
              <a:rPr lang="en-GB" sz="2400" dirty="0">
                <a:sym typeface="Arial"/>
              </a:rPr>
              <a:t> a chur </a:t>
            </a:r>
            <a:r>
              <a:rPr lang="en-GB" sz="2400" dirty="0" err="1">
                <a:sym typeface="Arial"/>
              </a:rPr>
              <a:t>ar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fáil</a:t>
            </a:r>
            <a:endParaRPr lang="en-GB" sz="2400" dirty="0">
              <a:sym typeface="Arial"/>
            </a:endParaRPr>
          </a:p>
          <a:p>
            <a:pPr>
              <a:spcBef>
                <a:spcPts val="600"/>
              </a:spcBef>
              <a:spcAft>
                <a:spcPts val="1200"/>
              </a:spcAft>
              <a:buClr>
                <a:srgbClr val="000000"/>
              </a:buClr>
            </a:pPr>
            <a:r>
              <a:rPr lang="en-GB" sz="2400" dirty="0" err="1">
                <a:sym typeface="Arial"/>
              </a:rPr>
              <a:t>Gléas</a:t>
            </a:r>
            <a:r>
              <a:rPr lang="en-GB" sz="2400" dirty="0">
                <a:sym typeface="Arial"/>
              </a:rPr>
              <a:t> a </a:t>
            </a:r>
            <a:r>
              <a:rPr lang="en-GB" sz="2400" dirty="0" err="1">
                <a:sym typeface="Arial"/>
              </a:rPr>
              <a:t>úsáidtear</a:t>
            </a:r>
            <a:r>
              <a:rPr lang="en-GB" sz="2400" dirty="0">
                <a:sym typeface="Arial"/>
              </a:rPr>
              <a:t> le </a:t>
            </a:r>
            <a:r>
              <a:rPr lang="en-GB" sz="2400" dirty="0" err="1">
                <a:sym typeface="Arial"/>
              </a:rPr>
              <a:t>heolas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agus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sonraí</a:t>
            </a:r>
            <a:r>
              <a:rPr lang="en-GB" sz="2400" dirty="0">
                <a:sym typeface="Arial"/>
              </a:rPr>
              <a:t> a chur </a:t>
            </a:r>
            <a:r>
              <a:rPr lang="en-GB" sz="2400" dirty="0" err="1">
                <a:sym typeface="Arial"/>
              </a:rPr>
              <a:t>chuig</a:t>
            </a:r>
            <a:r>
              <a:rPr lang="en-GB" sz="2400" dirty="0">
                <a:sym typeface="Arial"/>
              </a:rPr>
              <a:t> an </a:t>
            </a:r>
            <a:r>
              <a:rPr lang="en-GB" sz="2400" dirty="0" err="1">
                <a:sym typeface="Arial"/>
              </a:rPr>
              <a:t>áit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cheart</a:t>
            </a:r>
            <a:r>
              <a:rPr lang="en-GB" sz="2400" dirty="0">
                <a:sym typeface="Arial"/>
              </a:rPr>
              <a:t> </a:t>
            </a:r>
            <a:r>
              <a:rPr lang="en-GB" sz="2400" dirty="0" err="1">
                <a:sym typeface="Arial"/>
              </a:rPr>
              <a:t>ar</a:t>
            </a:r>
            <a:r>
              <a:rPr lang="en-GB" sz="2400" dirty="0">
                <a:sym typeface="Arial"/>
              </a:rPr>
              <a:t> an </a:t>
            </a:r>
            <a:r>
              <a:rPr lang="en-GB" sz="2400" dirty="0" err="1">
                <a:sym typeface="Arial"/>
              </a:rPr>
              <a:t>idirlíon</a:t>
            </a:r>
            <a:endParaRPr lang="en-GB" sz="2400" dirty="0">
              <a:sym typeface="Arial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8</a:t>
            </a:fld>
            <a:endParaRPr lang="en-GB" dirty="0"/>
          </a:p>
        </p:txBody>
      </p:sp>
      <p:pic>
        <p:nvPicPr>
          <p:cNvPr id="7" name="Shape 3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114016" y="909846"/>
            <a:ext cx="5299866" cy="5356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04826" y="4220068"/>
            <a:ext cx="1346199" cy="1291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hape 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6000" y="4220068"/>
            <a:ext cx="1184791" cy="914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Shape 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19092" y="1967159"/>
            <a:ext cx="961699" cy="961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310065" y="1084400"/>
            <a:ext cx="1071763" cy="114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Shape 4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0275273" y="2696088"/>
            <a:ext cx="1223492" cy="11432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5766752" y="1609867"/>
            <a:ext cx="899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err="1">
                <a:solidFill>
                  <a:schemeClr val="accent1"/>
                </a:solidFill>
                <a:latin typeface="+mj-lt"/>
              </a:rPr>
              <a:t>Cliant</a:t>
            </a:r>
            <a:endParaRPr lang="en-GB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910706" y="523144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err="1">
                <a:solidFill>
                  <a:schemeClr val="accent1"/>
                </a:solidFill>
                <a:latin typeface="+mj-lt"/>
              </a:rPr>
              <a:t>Ródaire</a:t>
            </a:r>
            <a:endParaRPr lang="en-GB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697983" y="4281729"/>
            <a:ext cx="15486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>
                <a:solidFill>
                  <a:schemeClr val="tx2"/>
                </a:solidFill>
                <a:latin typeface="+mj-lt"/>
              </a:rPr>
              <a:t>DNS/</a:t>
            </a:r>
          </a:p>
          <a:p>
            <a:pPr algn="ctr"/>
            <a:r>
              <a:rPr lang="en-GB" sz="1600" b="1" dirty="0" err="1">
                <a:solidFill>
                  <a:schemeClr val="tx2"/>
                </a:solidFill>
                <a:latin typeface="+mj-lt"/>
              </a:rPr>
              <a:t>Freastalaí</a:t>
            </a:r>
            <a:r>
              <a:rPr lang="en-GB" sz="1600" b="1" dirty="0">
                <a:solidFill>
                  <a:schemeClr val="tx2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chemeClr val="tx2"/>
                </a:solidFill>
                <a:latin typeface="+mj-lt"/>
              </a:rPr>
              <a:t>ainmneacha</a:t>
            </a:r>
            <a:r>
              <a:rPr lang="en-GB" sz="1600" b="1" dirty="0">
                <a:solidFill>
                  <a:schemeClr val="tx2"/>
                </a:solidFill>
                <a:latin typeface="+mj-lt"/>
              </a:rPr>
              <a:t> </a:t>
            </a:r>
            <a:r>
              <a:rPr lang="en-GB" sz="1600" b="1" dirty="0" err="1">
                <a:solidFill>
                  <a:schemeClr val="tx2"/>
                </a:solidFill>
                <a:latin typeface="+mj-lt"/>
              </a:rPr>
              <a:t>fearainn</a:t>
            </a:r>
            <a:endParaRPr lang="en-GB" sz="16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365686" y="518182"/>
            <a:ext cx="13420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err="1">
                <a:solidFill>
                  <a:schemeClr val="accent1"/>
                </a:solidFill>
                <a:latin typeface="+mj-lt"/>
              </a:rPr>
              <a:t>Freastalaí</a:t>
            </a:r>
            <a:endParaRPr lang="en-GB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1167389" y="2557464"/>
            <a:ext cx="899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err="1">
                <a:solidFill>
                  <a:schemeClr val="accent1"/>
                </a:solidFill>
                <a:latin typeface="+mj-lt"/>
              </a:rPr>
              <a:t>Cliant</a:t>
            </a:r>
            <a:endParaRPr lang="en-GB" b="1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7513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An </a:t>
            </a:r>
            <a:r>
              <a:rPr lang="en-GB" dirty="0" err="1"/>
              <a:t>tIdirlíon</a:t>
            </a:r>
            <a:r>
              <a:rPr lang="en-GB" dirty="0"/>
              <a:t> a </a:t>
            </a:r>
            <a:r>
              <a:rPr lang="en-GB" dirty="0" err="1"/>
              <a:t>shamhlú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9</a:t>
            </a:fld>
            <a:endParaRPr lang="en-GB" dirty="0"/>
          </a:p>
        </p:txBody>
      </p:sp>
      <p:pic>
        <p:nvPicPr>
          <p:cNvPr id="7" name="Shape 3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114016" y="909846"/>
            <a:ext cx="5299866" cy="5356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Shape 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04826" y="4220068"/>
            <a:ext cx="1346199" cy="1291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Shape 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96000" y="4220068"/>
            <a:ext cx="1184791" cy="914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Shape 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19092" y="1967159"/>
            <a:ext cx="961699" cy="961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Shape 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310065" y="1084400"/>
            <a:ext cx="1071763" cy="114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Shape 4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0275273" y="2696088"/>
            <a:ext cx="1223492" cy="11432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0D721AB7-DEA6-41F4-8A2E-F05647306414}"/>
              </a:ext>
            </a:extLst>
          </p:cNvPr>
          <p:cNvGrpSpPr/>
          <p:nvPr/>
        </p:nvGrpSpPr>
        <p:grpSpPr>
          <a:xfrm>
            <a:off x="246151" y="1478721"/>
            <a:ext cx="5853753" cy="4229061"/>
            <a:chOff x="465254" y="1429598"/>
            <a:chExt cx="7085980" cy="4476968"/>
          </a:xfrm>
        </p:grpSpPr>
        <p:sp>
          <p:nvSpPr>
            <p:cNvPr id="14" name="Shape 127"/>
            <p:cNvSpPr txBox="1"/>
            <p:nvPr/>
          </p:nvSpPr>
          <p:spPr>
            <a:xfrm>
              <a:off x="5095903" y="4085850"/>
              <a:ext cx="1223600" cy="422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defTabSz="1219170"/>
              <a:r>
                <a:rPr lang="en" sz="1867" kern="0">
                  <a:solidFill>
                    <a:srgbClr val="FFFFFF"/>
                  </a:solidFill>
                  <a:latin typeface="Arial"/>
                  <a:cs typeface="Arial"/>
                  <a:sym typeface="Arial"/>
                  <a:rtl val="0"/>
                </a:rPr>
                <a:t>Router</a:t>
              </a:r>
            </a:p>
          </p:txBody>
        </p:sp>
        <p:pic>
          <p:nvPicPr>
            <p:cNvPr id="15" name="Shape 128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2807054" y="4488875"/>
              <a:ext cx="933098" cy="9952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Shape 129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4464005" y="4536115"/>
              <a:ext cx="933098" cy="9952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" name="Shape 130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5799257" y="1429598"/>
              <a:ext cx="1071763" cy="1143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Shape 13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544954" y="3079833"/>
              <a:ext cx="961700" cy="7423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Shape 13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863934" y="3079833"/>
              <a:ext cx="961700" cy="7423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Shape 13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225973" y="3079833"/>
              <a:ext cx="961700" cy="7423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Shape 13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186450" y="1785518"/>
              <a:ext cx="961700" cy="7423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Shape 135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2540870" y="1511420"/>
              <a:ext cx="1223492" cy="11432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" name="Shape 136"/>
            <p:cNvSpPr txBox="1"/>
            <p:nvPr/>
          </p:nvSpPr>
          <p:spPr>
            <a:xfrm>
              <a:off x="2427287" y="2530791"/>
              <a:ext cx="1470019" cy="431405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Cliant</a:t>
              </a:r>
              <a:endParaRPr lang="en-GB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24" name="Shape 139"/>
            <p:cNvSpPr txBox="1"/>
            <p:nvPr/>
          </p:nvSpPr>
          <p:spPr>
            <a:xfrm>
              <a:off x="5348310" y="2530396"/>
              <a:ext cx="2202924" cy="422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Freastalaí</a:t>
              </a:r>
              <a:endParaRPr lang="en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25" name="Shape 142"/>
            <p:cNvSpPr txBox="1"/>
            <p:nvPr/>
          </p:nvSpPr>
          <p:spPr>
            <a:xfrm>
              <a:off x="3839655" y="2530396"/>
              <a:ext cx="1785375" cy="422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Ródaire</a:t>
              </a:r>
              <a:endParaRPr lang="en-GB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pic>
          <p:nvPicPr>
            <p:cNvPr id="26" name="Shape 14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995966" y="1521068"/>
              <a:ext cx="1135599" cy="108946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" name="Shape 145"/>
            <p:cNvSpPr txBox="1"/>
            <p:nvPr/>
          </p:nvSpPr>
          <p:spPr>
            <a:xfrm>
              <a:off x="465254" y="2474719"/>
              <a:ext cx="1925429" cy="1087102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sz="1200" b="1" kern="0" dirty="0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DNS/</a:t>
              </a:r>
              <a:r>
                <a:rPr lang="en-GB" sz="12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Freastalaí</a:t>
              </a:r>
              <a:r>
                <a:rPr lang="en-GB" sz="1200" b="1" kern="0" dirty="0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 </a:t>
              </a:r>
              <a:br>
                <a:rPr lang="en-GB" sz="1200" b="1" kern="0" dirty="0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</a:br>
              <a:r>
                <a:rPr lang="en-GB" sz="12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ainmneacha</a:t>
              </a:r>
              <a:r>
                <a:rPr lang="en-GB" sz="1200" b="1" kern="0" dirty="0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 </a:t>
              </a:r>
              <a:r>
                <a:rPr lang="en-GB" sz="1200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fearainn</a:t>
              </a:r>
              <a:endParaRPr lang="en-GB" sz="1200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28" name="Shape 142">
              <a:extLst>
                <a:ext uri="{FF2B5EF4-FFF2-40B4-BE49-F238E27FC236}">
                  <a16:creationId xmlns:a16="http://schemas.microsoft.com/office/drawing/2014/main" id="{B58BF9BB-EF04-4604-B985-57A5EE7AE0C5}"/>
                </a:ext>
              </a:extLst>
            </p:cNvPr>
            <p:cNvSpPr txBox="1"/>
            <p:nvPr/>
          </p:nvSpPr>
          <p:spPr>
            <a:xfrm>
              <a:off x="1677792" y="3814149"/>
              <a:ext cx="1442755" cy="422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Ródaire</a:t>
              </a:r>
              <a:endParaRPr lang="en-GB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29" name="Shape 142">
              <a:extLst>
                <a:ext uri="{FF2B5EF4-FFF2-40B4-BE49-F238E27FC236}">
                  <a16:creationId xmlns:a16="http://schemas.microsoft.com/office/drawing/2014/main" id="{41CDC2E5-7965-4A4B-AC13-1E9A25BDC154}"/>
                </a:ext>
              </a:extLst>
            </p:cNvPr>
            <p:cNvSpPr txBox="1"/>
            <p:nvPr/>
          </p:nvSpPr>
          <p:spPr>
            <a:xfrm>
              <a:off x="3330623" y="3835274"/>
              <a:ext cx="1573966" cy="422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Ródaire</a:t>
              </a:r>
              <a:endParaRPr lang="en-GB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30" name="Shape 142">
              <a:extLst>
                <a:ext uri="{FF2B5EF4-FFF2-40B4-BE49-F238E27FC236}">
                  <a16:creationId xmlns:a16="http://schemas.microsoft.com/office/drawing/2014/main" id="{3B5502C1-50DC-406B-A036-59D994D890BC}"/>
                </a:ext>
              </a:extLst>
            </p:cNvPr>
            <p:cNvSpPr txBox="1"/>
            <p:nvPr/>
          </p:nvSpPr>
          <p:spPr>
            <a:xfrm>
              <a:off x="5007340" y="3837734"/>
              <a:ext cx="1629261" cy="422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Ródaire</a:t>
              </a:r>
              <a:endParaRPr lang="en-GB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31" name="Shape 139">
              <a:extLst>
                <a:ext uri="{FF2B5EF4-FFF2-40B4-BE49-F238E27FC236}">
                  <a16:creationId xmlns:a16="http://schemas.microsoft.com/office/drawing/2014/main" id="{76BFDE7C-3874-465D-90B6-AEA6F74B6122}"/>
                </a:ext>
              </a:extLst>
            </p:cNvPr>
            <p:cNvSpPr txBox="1"/>
            <p:nvPr/>
          </p:nvSpPr>
          <p:spPr>
            <a:xfrm>
              <a:off x="4271647" y="5484167"/>
              <a:ext cx="1702189" cy="422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Freastalaí</a:t>
              </a:r>
              <a:endParaRPr lang="en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  <p:sp>
          <p:nvSpPr>
            <p:cNvPr id="32" name="Shape 139">
              <a:extLst>
                <a:ext uri="{FF2B5EF4-FFF2-40B4-BE49-F238E27FC236}">
                  <a16:creationId xmlns:a16="http://schemas.microsoft.com/office/drawing/2014/main" id="{57094CFB-E22C-4954-84D0-51A58619983C}"/>
                </a:ext>
              </a:extLst>
            </p:cNvPr>
            <p:cNvSpPr txBox="1"/>
            <p:nvPr/>
          </p:nvSpPr>
          <p:spPr>
            <a:xfrm>
              <a:off x="2292791" y="5484167"/>
              <a:ext cx="1702190" cy="422399"/>
            </a:xfrm>
            <a:prstGeom prst="rect">
              <a:avLst/>
            </a:prstGeom>
            <a:noFill/>
            <a:ln>
              <a:noFill/>
            </a:ln>
          </p:spPr>
          <p:txBody>
            <a:bodyPr lIns="121900" tIns="121900" rIns="121900" bIns="121900" anchor="t" anchorCtr="0">
              <a:noAutofit/>
            </a:bodyPr>
            <a:lstStyle/>
            <a:p>
              <a:pPr algn="ctr" defTabSz="1219170"/>
              <a:r>
                <a:rPr lang="en-GB" b="1" kern="0" dirty="0" err="1">
                  <a:solidFill>
                    <a:schemeClr val="accent1"/>
                  </a:solidFill>
                  <a:latin typeface="+mj-lt"/>
                  <a:cs typeface="Arial"/>
                  <a:sym typeface="Arial"/>
                  <a:rtl val="0"/>
                </a:rPr>
                <a:t>Freastalaí</a:t>
              </a:r>
              <a:endParaRPr lang="en" b="1" kern="0" dirty="0">
                <a:solidFill>
                  <a:schemeClr val="accent1"/>
                </a:solidFill>
                <a:latin typeface="+mj-lt"/>
                <a:cs typeface="Arial"/>
                <a:sym typeface="Arial"/>
                <a:rtl val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1833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5_Office Theme">
  <a:themeElements>
    <a:clrScheme name="BAREFOOT 2021 COLOURS">
      <a:dk1>
        <a:srgbClr val="FFFFFF"/>
      </a:dk1>
      <a:lt1>
        <a:srgbClr val="00546C"/>
      </a:lt1>
      <a:dk2>
        <a:srgbClr val="00546C"/>
      </a:dk2>
      <a:lt2>
        <a:srgbClr val="000000"/>
      </a:lt2>
      <a:accent1>
        <a:srgbClr val="00546C"/>
      </a:accent1>
      <a:accent2>
        <a:srgbClr val="3FAEA8"/>
      </a:accent2>
      <a:accent3>
        <a:srgbClr val="F04A4A"/>
      </a:accent3>
      <a:accent4>
        <a:srgbClr val="0AB9F0"/>
      </a:accent4>
      <a:accent5>
        <a:srgbClr val="FFFF00"/>
      </a:accent5>
      <a:accent6>
        <a:srgbClr val="5514B4"/>
      </a:accent6>
      <a:hlink>
        <a:srgbClr val="F04A4A"/>
      </a:hlink>
      <a:folHlink>
        <a:srgbClr val="0AB9F0"/>
      </a:folHlink>
    </a:clrScheme>
    <a:fontScheme name="BAREFOOT 2021 FONTS">
      <a:majorFont>
        <a:latin typeface="Montserrat SemiBold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CC773EE26D54244B1D93B205038A034" ma:contentTypeVersion="16" ma:contentTypeDescription="Create a new document." ma:contentTypeScope="" ma:versionID="0b0da2861b32f37b63b527b5eba190a3">
  <xsd:schema xmlns:xsd="http://www.w3.org/2001/XMLSchema" xmlns:xs="http://www.w3.org/2001/XMLSchema" xmlns:p="http://schemas.microsoft.com/office/2006/metadata/properties" xmlns:ns2="881fdce5-c747-46e0-91d2-01bd802bbd98" xmlns:ns3="b56aa67e-f4a2-4549-be22-b328b4be55de" xmlns:ns4="dcc682b7-513e-4c22-9fc0-4b2be07a9cdf" targetNamespace="http://schemas.microsoft.com/office/2006/metadata/properties" ma:root="true" ma:fieldsID="af5bc371cb738d6195c998b97e38ec16" ns2:_="" ns3:_="" ns4:_="">
    <xsd:import namespace="881fdce5-c747-46e0-91d2-01bd802bbd98"/>
    <xsd:import namespace="b56aa67e-f4a2-4549-be22-b328b4be55de"/>
    <xsd:import namespace="dcc682b7-513e-4c22-9fc0-4b2be07a9c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1fdce5-c747-46e0-91d2-01bd802bbd9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abc9f92-c6fb-43c1-a5b4-65b1067b774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6aa67e-f4a2-4549-be22-b328b4be55d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682b7-513e-4c22-9fc0-4b2be07a9cdf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89626316-2caa-46f8-8839-058ee9f1c4e1}" ma:internalName="TaxCatchAll" ma:showField="CatchAllData" ma:web="b2dcfdb3-79be-47d5-86f7-05cdcdeebf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81fdce5-c747-46e0-91d2-01bd802bbd98">
      <Terms xmlns="http://schemas.microsoft.com/office/infopath/2007/PartnerControls"/>
    </lcf76f155ced4ddcb4097134ff3c332f>
    <TaxCatchAll xmlns="dcc682b7-513e-4c22-9fc0-4b2be07a9cdf" xsi:nil="true"/>
  </documentManagement>
</p:properties>
</file>

<file path=customXml/itemProps1.xml><?xml version="1.0" encoding="utf-8"?>
<ds:datastoreItem xmlns:ds="http://schemas.openxmlformats.org/officeDocument/2006/customXml" ds:itemID="{09B71D55-418E-4053-8B26-A25AC35B3E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1fdce5-c747-46e0-91d2-01bd802bbd98"/>
    <ds:schemaRef ds:uri="b56aa67e-f4a2-4549-be22-b328b4be55de"/>
    <ds:schemaRef ds:uri="dcc682b7-513e-4c22-9fc0-4b2be07a9c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D7BA83-32B4-4751-A5AC-DBA0915A198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C794830-AA61-4DB2-BE03-C6BDDF047CC7}">
  <ds:schemaRefs>
    <ds:schemaRef ds:uri="http://schemas.microsoft.com/office/2006/metadata/properties"/>
    <ds:schemaRef ds:uri="513c5e3a-f016-4987-9b3c-2528b8de2df2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5963c0d2-3988-4647-9465-5c9123c6fe6c"/>
    <ds:schemaRef ds:uri="http://www.w3.org/XML/1998/namespace"/>
    <ds:schemaRef ds:uri="http://purl.org/dc/dcmitype/"/>
    <ds:schemaRef ds:uri="82c533b2-d504-42ec-bbd8-08ed07dc8832"/>
    <ds:schemaRef ds:uri="461dc55e-41a7-45b4-9300-fb5d98edcca7"/>
    <ds:schemaRef ds:uri="881fdce5-c747-46e0-91d2-01bd802bbd98"/>
    <ds:schemaRef ds:uri="dcc682b7-513e-4c22-9fc0-4b2be07a9cd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616</TotalTime>
  <Words>836</Words>
  <Application>Microsoft Macintosh PowerPoint</Application>
  <PresentationFormat>Widescreen</PresentationFormat>
  <Paragraphs>114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Montserrat</vt:lpstr>
      <vt:lpstr>Montserrat SemiBold</vt:lpstr>
      <vt:lpstr>5_Office Theme</vt:lpstr>
      <vt:lpstr>PowerPoint Presentation</vt:lpstr>
      <vt:lpstr>Inniu, tá muid ag foghlaim faoi… </vt:lpstr>
      <vt:lpstr>Cad é an rud é an t-idirlíon?</vt:lpstr>
      <vt:lpstr>Cad is cliaint ann?</vt:lpstr>
      <vt:lpstr>Cad is ródairí ann?</vt:lpstr>
      <vt:lpstr>Cad is freastalaí ann?</vt:lpstr>
      <vt:lpstr>Cad é an rud é freastalaí ainmneacha fearainn nó DNS?</vt:lpstr>
      <vt:lpstr>Meaitseáil an cur síos... </vt:lpstr>
      <vt:lpstr>An tIdirlíon a shamhlú</vt:lpstr>
      <vt:lpstr>Céim 1</vt:lpstr>
      <vt:lpstr>Céim 2</vt:lpstr>
      <vt:lpstr>Céim 3</vt:lpstr>
      <vt:lpstr>Céim 4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Nicola Ramsay</dc:creator>
  <cp:lastModifiedBy>Gabhán Ó Dochartaigh</cp:lastModifiedBy>
  <cp:revision>42</cp:revision>
  <dcterms:created xsi:type="dcterms:W3CDTF">2018-03-14T15:10:09Z</dcterms:created>
  <dcterms:modified xsi:type="dcterms:W3CDTF">2023-03-07T14:55:02Z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0x0101000CC773EE26D54244B1D93B205038A034</vt:lpwstr>
  </property>
</Properties>
</file>