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</p:sldMasterIdLst>
  <p:notesMasterIdLst>
    <p:notesMasterId r:id="rId14"/>
  </p:notesMasterIdLst>
  <p:handoutMasterIdLst>
    <p:handoutMasterId r:id="rId15"/>
  </p:handoutMasterIdLst>
  <p:sldIdLst>
    <p:sldId id="299" r:id="rId5"/>
    <p:sldId id="300" r:id="rId6"/>
    <p:sldId id="303" r:id="rId7"/>
    <p:sldId id="304" r:id="rId8"/>
    <p:sldId id="305" r:id="rId9"/>
    <p:sldId id="319" r:id="rId10"/>
    <p:sldId id="320" r:id="rId11"/>
    <p:sldId id="321" r:id="rId12"/>
    <p:sldId id="311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78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,LJ,Lynda,CRH R" initials="MR" lastIdx="12" clrIdx="0">
    <p:extLst>
      <p:ext uri="{19B8F6BF-5375-455C-9EA6-DF929625EA0E}">
        <p15:presenceInfo xmlns:p15="http://schemas.microsoft.com/office/powerpoint/2012/main" userId="S-1-5-21-1275210071-2000478354-682003330-987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CA200"/>
    <a:srgbClr val="6300A9"/>
    <a:srgbClr val="FFE202"/>
    <a:srgbClr val="E1E100"/>
    <a:srgbClr val="43BDA0"/>
    <a:srgbClr val="FBE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F8E727-1E0E-4E1D-AAE3-ED644237F7B5}" v="2" dt="2022-12-02T11:43:30.5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194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60" y="240"/>
      </p:cViewPr>
      <p:guideLst>
        <p:guide orient="horz" pos="278"/>
        <p:guide pos="257"/>
        <p:guide pos="70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86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King" userId="d8a5afbd-bd2d-4550-8069-acff2c4b0c71" providerId="ADAL" clId="{05F8E727-1E0E-4E1D-AAE3-ED644237F7B5}"/>
    <pc:docChg chg="undo custSel modSld modMainMaster">
      <pc:chgData name="Caroline King" userId="d8a5afbd-bd2d-4550-8069-acff2c4b0c71" providerId="ADAL" clId="{05F8E727-1E0E-4E1D-AAE3-ED644237F7B5}" dt="2022-12-02T11:49:13.956" v="112"/>
      <pc:docMkLst>
        <pc:docMk/>
      </pc:docMkLst>
      <pc:sldChg chg="modSp mod">
        <pc:chgData name="Caroline King" userId="d8a5afbd-bd2d-4550-8069-acff2c4b0c71" providerId="ADAL" clId="{05F8E727-1E0E-4E1D-AAE3-ED644237F7B5}" dt="2022-12-02T11:48:40.596" v="111" actId="1076"/>
        <pc:sldMkLst>
          <pc:docMk/>
          <pc:sldMk cId="825862101" sldId="299"/>
        </pc:sldMkLst>
        <pc:spChg chg="mod">
          <ac:chgData name="Caroline King" userId="d8a5afbd-bd2d-4550-8069-acff2c4b0c71" providerId="ADAL" clId="{05F8E727-1E0E-4E1D-AAE3-ED644237F7B5}" dt="2022-12-02T11:37:56.071" v="11" actId="14100"/>
          <ac:spMkLst>
            <pc:docMk/>
            <pc:sldMk cId="825862101" sldId="299"/>
            <ac:spMk id="5" creationId="{A510D281-EDB3-4362-9C44-9029EA600882}"/>
          </ac:spMkLst>
        </pc:spChg>
        <pc:spChg chg="mod">
          <ac:chgData name="Caroline King" userId="d8a5afbd-bd2d-4550-8069-acff2c4b0c71" providerId="ADAL" clId="{05F8E727-1E0E-4E1D-AAE3-ED644237F7B5}" dt="2022-12-02T11:38:17.910" v="12"/>
          <ac:spMkLst>
            <pc:docMk/>
            <pc:sldMk cId="825862101" sldId="299"/>
            <ac:spMk id="6" creationId="{4D4CC740-41C0-4960-B556-904D96EDC99E}"/>
          </ac:spMkLst>
        </pc:spChg>
        <pc:spChg chg="mod">
          <ac:chgData name="Caroline King" userId="d8a5afbd-bd2d-4550-8069-acff2c4b0c71" providerId="ADAL" clId="{05F8E727-1E0E-4E1D-AAE3-ED644237F7B5}" dt="2022-12-02T11:48:40.596" v="111" actId="1076"/>
          <ac:spMkLst>
            <pc:docMk/>
            <pc:sldMk cId="825862101" sldId="299"/>
            <ac:spMk id="7" creationId="{ADA28F01-9EA3-4BB7-A1D7-B65E20D6E9A0}"/>
          </ac:spMkLst>
        </pc:spChg>
      </pc:sldChg>
      <pc:sldChg chg="modSp mod">
        <pc:chgData name="Caroline King" userId="d8a5afbd-bd2d-4550-8069-acff2c4b0c71" providerId="ADAL" clId="{05F8E727-1E0E-4E1D-AAE3-ED644237F7B5}" dt="2022-12-02T11:39:23.970" v="29" actId="14100"/>
        <pc:sldMkLst>
          <pc:docMk/>
          <pc:sldMk cId="318055565" sldId="300"/>
        </pc:sldMkLst>
        <pc:spChg chg="mod">
          <ac:chgData name="Caroline King" userId="d8a5afbd-bd2d-4550-8069-acff2c4b0c71" providerId="ADAL" clId="{05F8E727-1E0E-4E1D-AAE3-ED644237F7B5}" dt="2022-12-02T11:38:33.161" v="13"/>
          <ac:spMkLst>
            <pc:docMk/>
            <pc:sldMk cId="318055565" sldId="300"/>
            <ac:spMk id="5" creationId="{CB6F98EF-ADF7-43AB-9D9B-23F46BA1FC3C}"/>
          </ac:spMkLst>
        </pc:spChg>
        <pc:spChg chg="mod">
          <ac:chgData name="Caroline King" userId="d8a5afbd-bd2d-4550-8069-acff2c4b0c71" providerId="ADAL" clId="{05F8E727-1E0E-4E1D-AAE3-ED644237F7B5}" dt="2022-12-02T11:39:23.970" v="29" actId="14100"/>
          <ac:spMkLst>
            <pc:docMk/>
            <pc:sldMk cId="318055565" sldId="300"/>
            <ac:spMk id="6" creationId="{8E2EA8D9-6498-4F62-A888-351DD96485AA}"/>
          </ac:spMkLst>
        </pc:spChg>
        <pc:spChg chg="mod">
          <ac:chgData name="Caroline King" userId="d8a5afbd-bd2d-4550-8069-acff2c4b0c71" providerId="ADAL" clId="{05F8E727-1E0E-4E1D-AAE3-ED644237F7B5}" dt="2022-12-02T11:39:04.635" v="22" actId="207"/>
          <ac:spMkLst>
            <pc:docMk/>
            <pc:sldMk cId="318055565" sldId="300"/>
            <ac:spMk id="7" creationId="{93C66995-A6F2-4145-A770-A5DAFDFDAD8F}"/>
          </ac:spMkLst>
        </pc:spChg>
      </pc:sldChg>
      <pc:sldChg chg="modSp mod">
        <pc:chgData name="Caroline King" userId="d8a5afbd-bd2d-4550-8069-acff2c4b0c71" providerId="ADAL" clId="{05F8E727-1E0E-4E1D-AAE3-ED644237F7B5}" dt="2022-12-02T11:40:59.360" v="32" actId="11"/>
        <pc:sldMkLst>
          <pc:docMk/>
          <pc:sldMk cId="2999266743" sldId="303"/>
        </pc:sldMkLst>
        <pc:spChg chg="mod">
          <ac:chgData name="Caroline King" userId="d8a5afbd-bd2d-4550-8069-acff2c4b0c71" providerId="ADAL" clId="{05F8E727-1E0E-4E1D-AAE3-ED644237F7B5}" dt="2022-12-02T11:40:42.773" v="30"/>
          <ac:spMkLst>
            <pc:docMk/>
            <pc:sldMk cId="2999266743" sldId="303"/>
            <ac:spMk id="5" creationId="{CB6F98EF-ADF7-43AB-9D9B-23F46BA1FC3C}"/>
          </ac:spMkLst>
        </pc:spChg>
        <pc:spChg chg="mod">
          <ac:chgData name="Caroline King" userId="d8a5afbd-bd2d-4550-8069-acff2c4b0c71" providerId="ADAL" clId="{05F8E727-1E0E-4E1D-AAE3-ED644237F7B5}" dt="2022-12-02T11:40:59.360" v="32" actId="11"/>
          <ac:spMkLst>
            <pc:docMk/>
            <pc:sldMk cId="2999266743" sldId="303"/>
            <ac:spMk id="6" creationId="{8E2EA8D9-6498-4F62-A888-351DD96485AA}"/>
          </ac:spMkLst>
        </pc:spChg>
      </pc:sldChg>
      <pc:sldChg chg="addSp modSp mod">
        <pc:chgData name="Caroline King" userId="d8a5afbd-bd2d-4550-8069-acff2c4b0c71" providerId="ADAL" clId="{05F8E727-1E0E-4E1D-AAE3-ED644237F7B5}" dt="2022-12-02T11:45:23.815" v="75" actId="1076"/>
        <pc:sldMkLst>
          <pc:docMk/>
          <pc:sldMk cId="182061519" sldId="304"/>
        </pc:sldMkLst>
        <pc:spChg chg="add mod ord">
          <ac:chgData name="Caroline King" userId="d8a5afbd-bd2d-4550-8069-acff2c4b0c71" providerId="ADAL" clId="{05F8E727-1E0E-4E1D-AAE3-ED644237F7B5}" dt="2022-12-02T11:43:05.951" v="52" actId="1076"/>
          <ac:spMkLst>
            <pc:docMk/>
            <pc:sldMk cId="182061519" sldId="304"/>
            <ac:spMk id="2" creationId="{8C0FE4C6-4702-7FFD-69B6-635FD9599C12}"/>
          </ac:spMkLst>
        </pc:spChg>
        <pc:spChg chg="add mod">
          <ac:chgData name="Caroline King" userId="d8a5afbd-bd2d-4550-8069-acff2c4b0c71" providerId="ADAL" clId="{05F8E727-1E0E-4E1D-AAE3-ED644237F7B5}" dt="2022-12-02T11:42:53.046" v="49" actId="2085"/>
          <ac:spMkLst>
            <pc:docMk/>
            <pc:sldMk cId="182061519" sldId="304"/>
            <ac:spMk id="3" creationId="{A38E1594-A2E2-4446-18F5-343874051C3E}"/>
          </ac:spMkLst>
        </pc:spChg>
        <pc:spChg chg="mod">
          <ac:chgData name="Caroline King" userId="d8a5afbd-bd2d-4550-8069-acff2c4b0c71" providerId="ADAL" clId="{05F8E727-1E0E-4E1D-AAE3-ED644237F7B5}" dt="2022-12-02T11:41:13.223" v="33"/>
          <ac:spMkLst>
            <pc:docMk/>
            <pc:sldMk cId="182061519" sldId="304"/>
            <ac:spMk id="5" creationId="{CB6F98EF-ADF7-43AB-9D9B-23F46BA1FC3C}"/>
          </ac:spMkLst>
        </pc:spChg>
        <pc:spChg chg="add mod">
          <ac:chgData name="Caroline King" userId="d8a5afbd-bd2d-4550-8069-acff2c4b0c71" providerId="ADAL" clId="{05F8E727-1E0E-4E1D-AAE3-ED644237F7B5}" dt="2022-12-02T11:44:11.913" v="64" actId="207"/>
          <ac:spMkLst>
            <pc:docMk/>
            <pc:sldMk cId="182061519" sldId="304"/>
            <ac:spMk id="6" creationId="{40C86697-14BA-1BEF-7100-499891E28A86}"/>
          </ac:spMkLst>
        </pc:spChg>
        <pc:spChg chg="mod">
          <ac:chgData name="Caroline King" userId="d8a5afbd-bd2d-4550-8069-acff2c4b0c71" providerId="ADAL" clId="{05F8E727-1E0E-4E1D-AAE3-ED644237F7B5}" dt="2022-12-02T11:45:01.376" v="71" actId="255"/>
          <ac:spMkLst>
            <pc:docMk/>
            <pc:sldMk cId="182061519" sldId="304"/>
            <ac:spMk id="9" creationId="{A9A20CBA-18D3-43B2-860A-923A5D0DAB12}"/>
          </ac:spMkLst>
        </pc:spChg>
        <pc:spChg chg="mod">
          <ac:chgData name="Caroline King" userId="d8a5afbd-bd2d-4550-8069-acff2c4b0c71" providerId="ADAL" clId="{05F8E727-1E0E-4E1D-AAE3-ED644237F7B5}" dt="2022-12-02T11:45:17.663" v="74" actId="255"/>
          <ac:spMkLst>
            <pc:docMk/>
            <pc:sldMk cId="182061519" sldId="304"/>
            <ac:spMk id="10" creationId="{F2C2DC15-C20A-47A4-85B5-3DA1C648D48E}"/>
          </ac:spMkLst>
        </pc:spChg>
        <pc:spChg chg="mod">
          <ac:chgData name="Caroline King" userId="d8a5afbd-bd2d-4550-8069-acff2c4b0c71" providerId="ADAL" clId="{05F8E727-1E0E-4E1D-AAE3-ED644237F7B5}" dt="2022-12-02T11:41:19.575" v="34"/>
          <ac:spMkLst>
            <pc:docMk/>
            <pc:sldMk cId="182061519" sldId="304"/>
            <ac:spMk id="11" creationId="{483867E8-FE08-4435-9220-787E298F85A5}"/>
          </ac:spMkLst>
        </pc:spChg>
        <pc:spChg chg="mod">
          <ac:chgData name="Caroline King" userId="d8a5afbd-bd2d-4550-8069-acff2c4b0c71" providerId="ADAL" clId="{05F8E727-1E0E-4E1D-AAE3-ED644237F7B5}" dt="2022-12-02T11:41:29.443" v="36" actId="14100"/>
          <ac:spMkLst>
            <pc:docMk/>
            <pc:sldMk cId="182061519" sldId="304"/>
            <ac:spMk id="12" creationId="{FFA0C4AC-C67D-4A92-8E6D-86BA5291A278}"/>
          </ac:spMkLst>
        </pc:spChg>
        <pc:spChg chg="add mod ord">
          <ac:chgData name="Caroline King" userId="d8a5afbd-bd2d-4550-8069-acff2c4b0c71" providerId="ADAL" clId="{05F8E727-1E0E-4E1D-AAE3-ED644237F7B5}" dt="2022-12-02T11:44:35.970" v="68" actId="171"/>
          <ac:spMkLst>
            <pc:docMk/>
            <pc:sldMk cId="182061519" sldId="304"/>
            <ac:spMk id="19" creationId="{C6BF4C50-1CD5-86A4-567F-EA034EA92776}"/>
          </ac:spMkLst>
        </pc:spChg>
        <pc:grpChg chg="mod">
          <ac:chgData name="Caroline King" userId="d8a5afbd-bd2d-4550-8069-acff2c4b0c71" providerId="ADAL" clId="{05F8E727-1E0E-4E1D-AAE3-ED644237F7B5}" dt="2022-12-02T11:45:23.815" v="75" actId="1076"/>
          <ac:grpSpMkLst>
            <pc:docMk/>
            <pc:sldMk cId="182061519" sldId="304"/>
            <ac:grpSpMk id="16" creationId="{C8AC2361-0A7C-456A-B409-8A6F33BC59BA}"/>
          </ac:grpSpMkLst>
        </pc:grpChg>
      </pc:sldChg>
      <pc:sldChg chg="modSp mod">
        <pc:chgData name="Caroline King" userId="d8a5afbd-bd2d-4550-8069-acff2c4b0c71" providerId="ADAL" clId="{05F8E727-1E0E-4E1D-AAE3-ED644237F7B5}" dt="2022-12-02T11:45:55.862" v="80" actId="14100"/>
        <pc:sldMkLst>
          <pc:docMk/>
          <pc:sldMk cId="2239994657" sldId="305"/>
        </pc:sldMkLst>
        <pc:spChg chg="mod">
          <ac:chgData name="Caroline King" userId="d8a5afbd-bd2d-4550-8069-acff2c4b0c71" providerId="ADAL" clId="{05F8E727-1E0E-4E1D-AAE3-ED644237F7B5}" dt="2022-12-02T11:45:38.226" v="76"/>
          <ac:spMkLst>
            <pc:docMk/>
            <pc:sldMk cId="2239994657" sldId="305"/>
            <ac:spMk id="5" creationId="{CB6F98EF-ADF7-43AB-9D9B-23F46BA1FC3C}"/>
          </ac:spMkLst>
        </pc:spChg>
        <pc:spChg chg="mod">
          <ac:chgData name="Caroline King" userId="d8a5afbd-bd2d-4550-8069-acff2c4b0c71" providerId="ADAL" clId="{05F8E727-1E0E-4E1D-AAE3-ED644237F7B5}" dt="2022-12-02T11:45:55.862" v="80" actId="14100"/>
          <ac:spMkLst>
            <pc:docMk/>
            <pc:sldMk cId="2239994657" sldId="305"/>
            <ac:spMk id="6" creationId="{8E2EA8D9-6498-4F62-A888-351DD96485AA}"/>
          </ac:spMkLst>
        </pc:spChg>
      </pc:sldChg>
      <pc:sldChg chg="modSp mod">
        <pc:chgData name="Caroline King" userId="d8a5afbd-bd2d-4550-8069-acff2c4b0c71" providerId="ADAL" clId="{05F8E727-1E0E-4E1D-AAE3-ED644237F7B5}" dt="2022-12-02T11:46:15.423" v="83" actId="20577"/>
        <pc:sldMkLst>
          <pc:docMk/>
          <pc:sldMk cId="1474779868" sldId="319"/>
        </pc:sldMkLst>
        <pc:spChg chg="mod">
          <ac:chgData name="Caroline King" userId="d8a5afbd-bd2d-4550-8069-acff2c4b0c71" providerId="ADAL" clId="{05F8E727-1E0E-4E1D-AAE3-ED644237F7B5}" dt="2022-12-02T11:46:07.185" v="81"/>
          <ac:spMkLst>
            <pc:docMk/>
            <pc:sldMk cId="1474779868" sldId="319"/>
            <ac:spMk id="5" creationId="{CB6F98EF-ADF7-43AB-9D9B-23F46BA1FC3C}"/>
          </ac:spMkLst>
        </pc:spChg>
        <pc:spChg chg="mod">
          <ac:chgData name="Caroline King" userId="d8a5afbd-bd2d-4550-8069-acff2c4b0c71" providerId="ADAL" clId="{05F8E727-1E0E-4E1D-AAE3-ED644237F7B5}" dt="2022-12-02T11:46:15.423" v="83" actId="20577"/>
          <ac:spMkLst>
            <pc:docMk/>
            <pc:sldMk cId="1474779868" sldId="319"/>
            <ac:spMk id="6" creationId="{8E2EA8D9-6498-4F62-A888-351DD96485AA}"/>
          </ac:spMkLst>
        </pc:spChg>
      </pc:sldChg>
      <pc:sldChg chg="modSp mod">
        <pc:chgData name="Caroline King" userId="d8a5afbd-bd2d-4550-8069-acff2c4b0c71" providerId="ADAL" clId="{05F8E727-1E0E-4E1D-AAE3-ED644237F7B5}" dt="2022-12-02T11:47:23.654" v="97"/>
        <pc:sldMkLst>
          <pc:docMk/>
          <pc:sldMk cId="1402953733" sldId="320"/>
        </pc:sldMkLst>
        <pc:spChg chg="mod">
          <ac:chgData name="Caroline King" userId="d8a5afbd-bd2d-4550-8069-acff2c4b0c71" providerId="ADAL" clId="{05F8E727-1E0E-4E1D-AAE3-ED644237F7B5}" dt="2022-12-02T11:46:27.112" v="84"/>
          <ac:spMkLst>
            <pc:docMk/>
            <pc:sldMk cId="1402953733" sldId="320"/>
            <ac:spMk id="5" creationId="{CB6F98EF-ADF7-43AB-9D9B-23F46BA1FC3C}"/>
          </ac:spMkLst>
        </pc:spChg>
        <pc:spChg chg="mod">
          <ac:chgData name="Caroline King" userId="d8a5afbd-bd2d-4550-8069-acff2c4b0c71" providerId="ADAL" clId="{05F8E727-1E0E-4E1D-AAE3-ED644237F7B5}" dt="2022-12-02T11:47:23.654" v="97"/>
          <ac:spMkLst>
            <pc:docMk/>
            <pc:sldMk cId="1402953733" sldId="320"/>
            <ac:spMk id="6" creationId="{8E2EA8D9-6498-4F62-A888-351DD96485AA}"/>
          </ac:spMkLst>
        </pc:spChg>
      </pc:sldChg>
      <pc:sldChg chg="modSp mod">
        <pc:chgData name="Caroline King" userId="d8a5afbd-bd2d-4550-8069-acff2c4b0c71" providerId="ADAL" clId="{05F8E727-1E0E-4E1D-AAE3-ED644237F7B5}" dt="2022-12-02T11:47:56.660" v="102" actId="27636"/>
        <pc:sldMkLst>
          <pc:docMk/>
          <pc:sldMk cId="2622556335" sldId="321"/>
        </pc:sldMkLst>
        <pc:spChg chg="mod">
          <ac:chgData name="Caroline King" userId="d8a5afbd-bd2d-4550-8069-acff2c4b0c71" providerId="ADAL" clId="{05F8E727-1E0E-4E1D-AAE3-ED644237F7B5}" dt="2022-12-02T11:47:46.201" v="98"/>
          <ac:spMkLst>
            <pc:docMk/>
            <pc:sldMk cId="2622556335" sldId="321"/>
            <ac:spMk id="5" creationId="{CB6F98EF-ADF7-43AB-9D9B-23F46BA1FC3C}"/>
          </ac:spMkLst>
        </pc:spChg>
        <pc:spChg chg="mod">
          <ac:chgData name="Caroline King" userId="d8a5afbd-bd2d-4550-8069-acff2c4b0c71" providerId="ADAL" clId="{05F8E727-1E0E-4E1D-AAE3-ED644237F7B5}" dt="2022-12-02T11:47:56.660" v="102" actId="27636"/>
          <ac:spMkLst>
            <pc:docMk/>
            <pc:sldMk cId="2622556335" sldId="321"/>
            <ac:spMk id="19" creationId="{1448C7E6-197D-4568-9B5B-4EC61CD422F7}"/>
          </ac:spMkLst>
        </pc:spChg>
      </pc:sldChg>
      <pc:sldMasterChg chg="modSldLayout">
        <pc:chgData name="Caroline King" userId="d8a5afbd-bd2d-4550-8069-acff2c4b0c71" providerId="ADAL" clId="{05F8E727-1E0E-4E1D-AAE3-ED644237F7B5}" dt="2022-12-02T11:49:13.956" v="112"/>
        <pc:sldMasterMkLst>
          <pc:docMk/>
          <pc:sldMasterMk cId="2389849563" sldId="2147483688"/>
        </pc:sldMasterMkLst>
        <pc:sldLayoutChg chg="modSp mod">
          <pc:chgData name="Caroline King" userId="d8a5afbd-bd2d-4550-8069-acff2c4b0c71" providerId="ADAL" clId="{05F8E727-1E0E-4E1D-AAE3-ED644237F7B5}" dt="2022-12-02T11:49:13.956" v="112"/>
          <pc:sldLayoutMkLst>
            <pc:docMk/>
            <pc:sldMasterMk cId="2389849563" sldId="2147483688"/>
            <pc:sldLayoutMk cId="540893862" sldId="2147483693"/>
          </pc:sldLayoutMkLst>
          <pc:spChg chg="mod">
            <ac:chgData name="Caroline King" userId="d8a5afbd-bd2d-4550-8069-acff2c4b0c71" providerId="ADAL" clId="{05F8E727-1E0E-4E1D-AAE3-ED644237F7B5}" dt="2022-12-02T11:49:13.956" v="112"/>
            <ac:spMkLst>
              <pc:docMk/>
              <pc:sldMasterMk cId="2389849563" sldId="2147483688"/>
              <pc:sldLayoutMk cId="540893862" sldId="2147483693"/>
              <ac:spMk id="61" creationId="{5C280780-FFF4-4068-BE21-5AEBE10E7C3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5464F5-5AA0-49CC-A22F-0DE3F2351C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CE5133-C76D-45F8-B484-7ADD95EB6D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E7F3C-032C-4DB6-B384-F9A027CDF40F}" type="datetimeFigureOut">
              <a:rPr lang="en-GB" smtClean="0"/>
              <a:t>07/03/2023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F93C6-7D16-4B5D-9632-8F79D8950B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6E534D-2ADA-4BEB-BB75-A37DE800AB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43E3C-B89A-431B-867C-289E29C1173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82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FC0C5-62A5-4C4E-862C-F44963B4BC09}" type="datetimeFigureOut">
              <a:rPr lang="en-GB" smtClean="0"/>
              <a:t>07/03/2023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C0916-0A89-449B-83CC-8241939E876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92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AF117D93-821C-4FC1-9951-2CD07AE7E835}"/>
              </a:ext>
            </a:extLst>
          </p:cNvPr>
          <p:cNvGrpSpPr/>
          <p:nvPr userDrawn="1"/>
        </p:nvGrpSpPr>
        <p:grpSpPr>
          <a:xfrm>
            <a:off x="8389120" y="-16003"/>
            <a:ext cx="3802880" cy="1893001"/>
            <a:chOff x="8389120" y="-16003"/>
            <a:chExt cx="3802880" cy="189300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A05D3C-D373-46F3-B343-B52B1485C9DC}"/>
                </a:ext>
              </a:extLst>
            </p:cNvPr>
            <p:cNvSpPr/>
            <p:nvPr userDrawn="1"/>
          </p:nvSpPr>
          <p:spPr>
            <a:xfrm rot="16200000">
              <a:off x="9352061" y="-962941"/>
              <a:ext cx="1876998" cy="3802880"/>
            </a:xfrm>
            <a:custGeom>
              <a:avLst/>
              <a:gdLst>
                <a:gd name="connsiteX0" fmla="*/ 1876998 w 1876998"/>
                <a:gd name="connsiteY0" fmla="*/ 0 h 3802880"/>
                <a:gd name="connsiteX1" fmla="*/ 1876998 w 1876998"/>
                <a:gd name="connsiteY1" fmla="*/ 3802880 h 3802880"/>
                <a:gd name="connsiteX2" fmla="*/ 855601 w 1876998"/>
                <a:gd name="connsiteY2" fmla="*/ 3802880 h 3802880"/>
                <a:gd name="connsiteX3" fmla="*/ 731867 w 1876998"/>
                <a:gd name="connsiteY3" fmla="*/ 3697739 h 3802880"/>
                <a:gd name="connsiteX4" fmla="*/ 5 w 1876998"/>
                <a:gd name="connsiteY4" fmla="*/ 2381227 h 3802880"/>
                <a:gd name="connsiteX5" fmla="*/ 1871862 w 1876998"/>
                <a:gd name="connsiteY5" fmla="*/ 2345 h 380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6998" h="380288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D4025A1-8AE5-4714-BE0E-CCE833ABDCB3}"/>
                </a:ext>
              </a:extLst>
            </p:cNvPr>
            <p:cNvSpPr/>
            <p:nvPr userDrawn="1"/>
          </p:nvSpPr>
          <p:spPr>
            <a:xfrm rot="16200000">
              <a:off x="9600527" y="-931506"/>
              <a:ext cx="1675970" cy="3506976"/>
            </a:xfrm>
            <a:custGeom>
              <a:avLst/>
              <a:gdLst>
                <a:gd name="connsiteX0" fmla="*/ 1675970 w 1675970"/>
                <a:gd name="connsiteY0" fmla="*/ 0 h 3471277"/>
                <a:gd name="connsiteX1" fmla="*/ 1675970 w 1675970"/>
                <a:gd name="connsiteY1" fmla="*/ 3471277 h 3471277"/>
                <a:gd name="connsiteX2" fmla="*/ 856949 w 1675970"/>
                <a:gd name="connsiteY2" fmla="*/ 3471277 h 3471277"/>
                <a:gd name="connsiteX3" fmla="*/ 733215 w 1675970"/>
                <a:gd name="connsiteY3" fmla="*/ 3372555 h 3471277"/>
                <a:gd name="connsiteX4" fmla="*/ 1353 w 1675970"/>
                <a:gd name="connsiteY4" fmla="*/ 2136422 h 3471277"/>
                <a:gd name="connsiteX5" fmla="*/ 1664508 w 1675970"/>
                <a:gd name="connsiteY5" fmla="*/ 5650 h 347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5970" h="3471277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4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</p:grp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DC6B734-C087-4A6A-A21C-880384C884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6074" y="2905125"/>
            <a:ext cx="9161091" cy="1047750"/>
          </a:xfrm>
        </p:spPr>
        <p:txBody>
          <a:bodyPr anchor="ctr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C280780-FFF4-4068-BE21-5AEBE10E7C30}"/>
              </a:ext>
            </a:extLst>
          </p:cNvPr>
          <p:cNvSpPr txBox="1"/>
          <p:nvPr userDrawn="1"/>
        </p:nvSpPr>
        <p:spPr>
          <a:xfrm>
            <a:off x="9314860" y="265475"/>
            <a:ext cx="281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err="1">
                <a:solidFill>
                  <a:schemeClr val="tx1"/>
                </a:solidFill>
              </a:rPr>
              <a:t>Spriocghrúpa</a:t>
            </a:r>
            <a:endParaRPr lang="pt-BR" sz="2000" dirty="0">
              <a:solidFill>
                <a:schemeClr val="tx1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6DCB892-8659-4D9E-B0BB-E56ED0ACEF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148" y="585443"/>
            <a:ext cx="3636575" cy="1328237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4CCA1ED-E0CB-4645-AA4C-F4C7A5C56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39" y="3879271"/>
            <a:ext cx="9186863" cy="982663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F9B486C-4930-40C1-8885-974BE9369B7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62596" y="5518123"/>
            <a:ext cx="3646937" cy="1161198"/>
          </a:xfrm>
          <a:custGeom>
            <a:avLst/>
            <a:gdLst>
              <a:gd name="connsiteX0" fmla="*/ 129469 w 3646937"/>
              <a:gd name="connsiteY0" fmla="*/ 684259 h 1161198"/>
              <a:gd name="connsiteX1" fmla="*/ 229977 w 3646937"/>
              <a:gd name="connsiteY1" fmla="*/ 668483 h 1161198"/>
              <a:gd name="connsiteX2" fmla="*/ 492109 w 3646937"/>
              <a:gd name="connsiteY2" fmla="*/ 637635 h 1161198"/>
              <a:gd name="connsiteX3" fmla="*/ 2522937 w 3646937"/>
              <a:gd name="connsiteY3" fmla="*/ 986744 h 1161198"/>
              <a:gd name="connsiteX4" fmla="*/ 937607 w 3646937"/>
              <a:gd name="connsiteY4" fmla="*/ 637635 h 1161198"/>
              <a:gd name="connsiteX5" fmla="*/ 322695 w 3646937"/>
              <a:gd name="connsiteY5" fmla="*/ 676007 h 1161198"/>
              <a:gd name="connsiteX6" fmla="*/ 133382 w 3646937"/>
              <a:gd name="connsiteY6" fmla="*/ 703189 h 1161198"/>
              <a:gd name="connsiteX7" fmla="*/ 106573 w 3646937"/>
              <a:gd name="connsiteY7" fmla="*/ 573472 h 1161198"/>
              <a:gd name="connsiteX8" fmla="*/ 199124 w 3646937"/>
              <a:gd name="connsiteY8" fmla="*/ 559041 h 1161198"/>
              <a:gd name="connsiteX9" fmla="*/ 1138281 w 3646937"/>
              <a:gd name="connsiteY9" fmla="*/ 519259 h 1161198"/>
              <a:gd name="connsiteX10" fmla="*/ 2356377 w 3646937"/>
              <a:gd name="connsiteY10" fmla="*/ 790119 h 1161198"/>
              <a:gd name="connsiteX11" fmla="*/ 2909644 w 3646937"/>
              <a:gd name="connsiteY11" fmla="*/ 1067061 h 1161198"/>
              <a:gd name="connsiteX12" fmla="*/ 3000273 w 3646937"/>
              <a:gd name="connsiteY12" fmla="*/ 1128390 h 1161198"/>
              <a:gd name="connsiteX13" fmla="*/ 2841528 w 3646937"/>
              <a:gd name="connsiteY13" fmla="*/ 1161198 h 1161198"/>
              <a:gd name="connsiteX14" fmla="*/ 2575112 w 3646937"/>
              <a:gd name="connsiteY14" fmla="*/ 1012826 h 1161198"/>
              <a:gd name="connsiteX15" fmla="*/ 2599194 w 3646937"/>
              <a:gd name="connsiteY15" fmla="*/ 960660 h 1161198"/>
              <a:gd name="connsiteX16" fmla="*/ 512176 w 3646937"/>
              <a:gd name="connsiteY16" fmla="*/ 597507 h 1161198"/>
              <a:gd name="connsiteX17" fmla="*/ 243272 w 3646937"/>
              <a:gd name="connsiteY17" fmla="*/ 625095 h 1161198"/>
              <a:gd name="connsiteX18" fmla="*/ 120692 w 3646937"/>
              <a:gd name="connsiteY18" fmla="*/ 641786 h 1161198"/>
              <a:gd name="connsiteX19" fmla="*/ 0 w 3646937"/>
              <a:gd name="connsiteY19" fmla="*/ 57802 h 1161198"/>
              <a:gd name="connsiteX20" fmla="*/ 135911 w 3646937"/>
              <a:gd name="connsiteY20" fmla="*/ 39188 h 1161198"/>
              <a:gd name="connsiteX21" fmla="*/ 1786461 w 3646937"/>
              <a:gd name="connsiteY21" fmla="*/ 95915 h 1161198"/>
              <a:gd name="connsiteX22" fmla="*/ 3488183 w 3646937"/>
              <a:gd name="connsiteY22" fmla="*/ 874387 h 1161198"/>
              <a:gd name="connsiteX23" fmla="*/ 3632668 w 3646937"/>
              <a:gd name="connsiteY23" fmla="*/ 982731 h 1161198"/>
              <a:gd name="connsiteX24" fmla="*/ 3646937 w 3646937"/>
              <a:gd name="connsiteY24" fmla="*/ 994745 h 1161198"/>
              <a:gd name="connsiteX25" fmla="*/ 3527190 w 3646937"/>
              <a:gd name="connsiteY25" fmla="*/ 1019493 h 1161198"/>
              <a:gd name="connsiteX26" fmla="*/ 3394117 w 3646937"/>
              <a:gd name="connsiteY26" fmla="*/ 919781 h 1161198"/>
              <a:gd name="connsiteX27" fmla="*/ 2946361 w 3646937"/>
              <a:gd name="connsiteY27" fmla="*/ 643654 h 1161198"/>
              <a:gd name="connsiteX28" fmla="*/ 445953 w 3646937"/>
              <a:gd name="connsiteY28" fmla="*/ 109959 h 1161198"/>
              <a:gd name="connsiteX29" fmla="*/ 2946361 w 3646937"/>
              <a:gd name="connsiteY29" fmla="*/ 643654 h 1161198"/>
              <a:gd name="connsiteX30" fmla="*/ 3389350 w 3646937"/>
              <a:gd name="connsiteY30" fmla="*/ 923543 h 1161198"/>
              <a:gd name="connsiteX31" fmla="*/ 3516937 w 3646937"/>
              <a:gd name="connsiteY31" fmla="*/ 1021612 h 1161198"/>
              <a:gd name="connsiteX32" fmla="*/ 3020398 w 3646937"/>
              <a:gd name="connsiteY32" fmla="*/ 1124231 h 1161198"/>
              <a:gd name="connsiteX33" fmla="*/ 2725713 w 3646937"/>
              <a:gd name="connsiteY33" fmla="*/ 953325 h 1161198"/>
              <a:gd name="connsiteX34" fmla="*/ 2059379 w 3646937"/>
              <a:gd name="connsiteY34" fmla="*/ 673750 h 1161198"/>
              <a:gd name="connsiteX35" fmla="*/ 983762 w 3646937"/>
              <a:gd name="connsiteY35" fmla="*/ 495182 h 1161198"/>
              <a:gd name="connsiteX36" fmla="*/ 702817 w 3646937"/>
              <a:gd name="connsiteY36" fmla="*/ 499195 h 1161198"/>
              <a:gd name="connsiteX37" fmla="*/ 425886 w 3646937"/>
              <a:gd name="connsiteY37" fmla="*/ 519259 h 1161198"/>
              <a:gd name="connsiteX38" fmla="*/ 152467 w 3646937"/>
              <a:gd name="connsiteY38" fmla="*/ 560390 h 1161198"/>
              <a:gd name="connsiteX39" fmla="*/ 105389 w 3646937"/>
              <a:gd name="connsiteY39" fmla="*/ 567743 h 116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646937" h="1161198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0893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812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0100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1153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156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6DCB892-8659-4D9E-B0BB-E56ED0ACEF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147" y="2274517"/>
            <a:ext cx="6321708" cy="2308966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B23619-24D5-48DC-9FA2-EF8CFB0C1F86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10182" y="5880105"/>
            <a:ext cx="3188554" cy="862080"/>
          </a:xfrm>
          <a:custGeom>
            <a:avLst/>
            <a:gdLst>
              <a:gd name="connsiteX0" fmla="*/ 129469 w 3188554"/>
              <a:gd name="connsiteY0" fmla="*/ 684259 h 862080"/>
              <a:gd name="connsiteX1" fmla="*/ 229977 w 3188554"/>
              <a:gd name="connsiteY1" fmla="*/ 668483 h 862080"/>
              <a:gd name="connsiteX2" fmla="*/ 492109 w 3188554"/>
              <a:gd name="connsiteY2" fmla="*/ 637635 h 862080"/>
              <a:gd name="connsiteX3" fmla="*/ 2033196 w 3188554"/>
              <a:gd name="connsiteY3" fmla="*/ 797330 h 862080"/>
              <a:gd name="connsiteX4" fmla="*/ 2216157 w 3188554"/>
              <a:gd name="connsiteY4" fmla="*/ 860929 h 862080"/>
              <a:gd name="connsiteX5" fmla="*/ 2210586 w 3188554"/>
              <a:gd name="connsiteY5" fmla="*/ 862080 h 862080"/>
              <a:gd name="connsiteX6" fmla="*/ 2142031 w 3188554"/>
              <a:gd name="connsiteY6" fmla="*/ 837112 h 862080"/>
              <a:gd name="connsiteX7" fmla="*/ 937607 w 3188554"/>
              <a:gd name="connsiteY7" fmla="*/ 637635 h 862080"/>
              <a:gd name="connsiteX8" fmla="*/ 322695 w 3188554"/>
              <a:gd name="connsiteY8" fmla="*/ 676007 h 862080"/>
              <a:gd name="connsiteX9" fmla="*/ 133382 w 3188554"/>
              <a:gd name="connsiteY9" fmla="*/ 703189 h 862080"/>
              <a:gd name="connsiteX10" fmla="*/ 106573 w 3188554"/>
              <a:gd name="connsiteY10" fmla="*/ 573472 h 862080"/>
              <a:gd name="connsiteX11" fmla="*/ 199124 w 3188554"/>
              <a:gd name="connsiteY11" fmla="*/ 559041 h 862080"/>
              <a:gd name="connsiteX12" fmla="*/ 1138281 w 3188554"/>
              <a:gd name="connsiteY12" fmla="*/ 519259 h 862080"/>
              <a:gd name="connsiteX13" fmla="*/ 2356377 w 3188554"/>
              <a:gd name="connsiteY13" fmla="*/ 790119 h 862080"/>
              <a:gd name="connsiteX14" fmla="*/ 2420371 w 3188554"/>
              <a:gd name="connsiteY14" fmla="*/ 818724 h 862080"/>
              <a:gd name="connsiteX15" fmla="*/ 2296412 w 3188554"/>
              <a:gd name="connsiteY15" fmla="*/ 844342 h 862080"/>
              <a:gd name="connsiteX16" fmla="*/ 2090797 w 3188554"/>
              <a:gd name="connsiteY16" fmla="*/ 776106 h 862080"/>
              <a:gd name="connsiteX17" fmla="*/ 512176 w 3188554"/>
              <a:gd name="connsiteY17" fmla="*/ 597507 h 862080"/>
              <a:gd name="connsiteX18" fmla="*/ 243272 w 3188554"/>
              <a:gd name="connsiteY18" fmla="*/ 625095 h 862080"/>
              <a:gd name="connsiteX19" fmla="*/ 120692 w 3188554"/>
              <a:gd name="connsiteY19" fmla="*/ 641786 h 862080"/>
              <a:gd name="connsiteX20" fmla="*/ 0 w 3188554"/>
              <a:gd name="connsiteY20" fmla="*/ 57802 h 862080"/>
              <a:gd name="connsiteX21" fmla="*/ 135911 w 3188554"/>
              <a:gd name="connsiteY21" fmla="*/ 39188 h 862080"/>
              <a:gd name="connsiteX22" fmla="*/ 1786461 w 3188554"/>
              <a:gd name="connsiteY22" fmla="*/ 95915 h 862080"/>
              <a:gd name="connsiteX23" fmla="*/ 3110256 w 3188554"/>
              <a:gd name="connsiteY23" fmla="*/ 608856 h 862080"/>
              <a:gd name="connsiteX24" fmla="*/ 3188554 w 3188554"/>
              <a:gd name="connsiteY24" fmla="*/ 659964 h 862080"/>
              <a:gd name="connsiteX25" fmla="*/ 3030950 w 3188554"/>
              <a:gd name="connsiteY25" fmla="*/ 692536 h 862080"/>
              <a:gd name="connsiteX26" fmla="*/ 2946361 w 3188554"/>
              <a:gd name="connsiteY26" fmla="*/ 643654 h 862080"/>
              <a:gd name="connsiteX27" fmla="*/ 445953 w 3188554"/>
              <a:gd name="connsiteY27" fmla="*/ 109959 h 862080"/>
              <a:gd name="connsiteX28" fmla="*/ 2946361 w 3188554"/>
              <a:gd name="connsiteY28" fmla="*/ 643654 h 862080"/>
              <a:gd name="connsiteX29" fmla="*/ 3029328 w 3188554"/>
              <a:gd name="connsiteY29" fmla="*/ 692871 h 862080"/>
              <a:gd name="connsiteX30" fmla="*/ 2433338 w 3188554"/>
              <a:gd name="connsiteY30" fmla="*/ 816044 h 862080"/>
              <a:gd name="connsiteX31" fmla="*/ 2402011 w 3188554"/>
              <a:gd name="connsiteY31" fmla="*/ 801335 h 862080"/>
              <a:gd name="connsiteX32" fmla="*/ 2059379 w 3188554"/>
              <a:gd name="connsiteY32" fmla="*/ 673750 h 862080"/>
              <a:gd name="connsiteX33" fmla="*/ 983762 w 3188554"/>
              <a:gd name="connsiteY33" fmla="*/ 495182 h 862080"/>
              <a:gd name="connsiteX34" fmla="*/ 702817 w 3188554"/>
              <a:gd name="connsiteY34" fmla="*/ 499195 h 862080"/>
              <a:gd name="connsiteX35" fmla="*/ 425886 w 3188554"/>
              <a:gd name="connsiteY35" fmla="*/ 519259 h 862080"/>
              <a:gd name="connsiteX36" fmla="*/ 152467 w 3188554"/>
              <a:gd name="connsiteY36" fmla="*/ 560390 h 862080"/>
              <a:gd name="connsiteX37" fmla="*/ 105389 w 3188554"/>
              <a:gd name="connsiteY37" fmla="*/ 567743 h 86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188554" h="8620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8812434" y="2580234"/>
            <a:ext cx="1851906" cy="5570950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DDA5B6C-CE2C-4C25-89C6-09809EAF0E04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C685EA7-C4D2-47B0-AE7F-5483E7EA8B76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607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01DC534-3ED5-4AEC-B143-C2834F57645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6B6823-D753-48C6-A26C-5008D8B3FE0F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2AA06DF-A9B6-406A-A15E-AEE6F2BA22B6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723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952C78-17BA-4775-9641-9269B7DD4816}"/>
              </a:ext>
            </a:extLst>
          </p:cNvPr>
          <p:cNvSpPr>
            <a:spLocks/>
          </p:cNvSpPr>
          <p:nvPr userDrawn="1"/>
        </p:nvSpPr>
        <p:spPr bwMode="auto">
          <a:xfrm rot="19444033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750981F-385D-40D8-92F0-686038317CEB}"/>
              </a:ext>
            </a:extLst>
          </p:cNvPr>
          <p:cNvSpPr>
            <a:spLocks/>
          </p:cNvSpPr>
          <p:nvPr userDrawn="1"/>
        </p:nvSpPr>
        <p:spPr bwMode="auto">
          <a:xfrm rot="2490608" flipH="1" flipV="1">
            <a:off x="9923950" y="4718750"/>
            <a:ext cx="1477159" cy="2946480"/>
          </a:xfrm>
          <a:custGeom>
            <a:avLst/>
            <a:gdLst>
              <a:gd name="connsiteX0" fmla="*/ 950749 w 1477159"/>
              <a:gd name="connsiteY0" fmla="*/ 1504486 h 2946480"/>
              <a:gd name="connsiteX1" fmla="*/ 1050274 w 1477159"/>
              <a:gd name="connsiteY1" fmla="*/ 452706 h 2946480"/>
              <a:gd name="connsiteX2" fmla="*/ 1033941 w 1477159"/>
              <a:gd name="connsiteY2" fmla="*/ 322442 h 2946480"/>
              <a:gd name="connsiteX3" fmla="*/ 1043529 w 1477159"/>
              <a:gd name="connsiteY3" fmla="*/ 313956 h 2946480"/>
              <a:gd name="connsiteX4" fmla="*/ 1046312 w 1477159"/>
              <a:gd name="connsiteY4" fmla="*/ 329211 h 2946480"/>
              <a:gd name="connsiteX5" fmla="*/ 950749 w 1477159"/>
              <a:gd name="connsiteY5" fmla="*/ 1504486 h 2946480"/>
              <a:gd name="connsiteX6" fmla="*/ 343355 w 1477159"/>
              <a:gd name="connsiteY6" fmla="*/ 2528606 h 2946480"/>
              <a:gd name="connsiteX7" fmla="*/ 192816 w 1477159"/>
              <a:gd name="connsiteY7" fmla="*/ 2640410 h 2946480"/>
              <a:gd name="connsiteX8" fmla="*/ 299999 w 1477159"/>
              <a:gd name="connsiteY8" fmla="*/ 2514196 h 2946480"/>
              <a:gd name="connsiteX9" fmla="*/ 361246 w 1477159"/>
              <a:gd name="connsiteY9" fmla="*/ 2445353 h 2946480"/>
              <a:gd name="connsiteX10" fmla="*/ 426321 w 1477159"/>
              <a:gd name="connsiteY10" fmla="*/ 2372684 h 2946480"/>
              <a:gd name="connsiteX11" fmla="*/ 935436 w 1477159"/>
              <a:gd name="connsiteY11" fmla="*/ 1538909 h 2946480"/>
              <a:gd name="connsiteX12" fmla="*/ 973716 w 1477159"/>
              <a:gd name="connsiteY12" fmla="*/ 1550383 h 2946480"/>
              <a:gd name="connsiteX13" fmla="*/ 1071372 w 1477159"/>
              <a:gd name="connsiteY13" fmla="*/ 344675 h 2946480"/>
              <a:gd name="connsiteX14" fmla="*/ 1063276 w 1477159"/>
              <a:gd name="connsiteY14" fmla="*/ 296479 h 2946480"/>
              <a:gd name="connsiteX15" fmla="*/ 1105572 w 1477159"/>
              <a:gd name="connsiteY15" fmla="*/ 259045 h 2946480"/>
              <a:gd name="connsiteX16" fmla="*/ 1124142 w 1477159"/>
              <a:gd name="connsiteY16" fmla="*/ 368384 h 2946480"/>
              <a:gd name="connsiteX17" fmla="*/ 1142145 w 1477159"/>
              <a:gd name="connsiteY17" fmla="*/ 571271 h 2946480"/>
              <a:gd name="connsiteX18" fmla="*/ 1061759 w 1477159"/>
              <a:gd name="connsiteY18" fmla="*/ 1378273 h 2946480"/>
              <a:gd name="connsiteX19" fmla="*/ 343355 w 1477159"/>
              <a:gd name="connsiteY19" fmla="*/ 2528606 h 2946480"/>
              <a:gd name="connsiteX20" fmla="*/ 636857 w 1477159"/>
              <a:gd name="connsiteY20" fmla="*/ 2736026 h 2946480"/>
              <a:gd name="connsiteX21" fmla="*/ 506708 w 1477159"/>
              <a:gd name="connsiteY21" fmla="*/ 2835467 h 2946480"/>
              <a:gd name="connsiteX22" fmla="*/ 399526 w 1477159"/>
              <a:gd name="connsiteY22" fmla="*/ 2850766 h 2946480"/>
              <a:gd name="connsiteX23" fmla="*/ 878017 w 1477159"/>
              <a:gd name="connsiteY23" fmla="*/ 2353560 h 2946480"/>
              <a:gd name="connsiteX24" fmla="*/ 1203392 w 1477159"/>
              <a:gd name="connsiteY24" fmla="*/ 1749265 h 2946480"/>
              <a:gd name="connsiteX25" fmla="*/ 1352681 w 1477159"/>
              <a:gd name="connsiteY25" fmla="*/ 93188 h 2946480"/>
              <a:gd name="connsiteX26" fmla="*/ 1203392 w 1477159"/>
              <a:gd name="connsiteY26" fmla="*/ 1749265 h 2946480"/>
              <a:gd name="connsiteX27" fmla="*/ 874190 w 1477159"/>
              <a:gd name="connsiteY27" fmla="*/ 2345912 h 2946480"/>
              <a:gd name="connsiteX28" fmla="*/ 399525 w 1477159"/>
              <a:gd name="connsiteY28" fmla="*/ 2827818 h 2946480"/>
              <a:gd name="connsiteX29" fmla="*/ 365074 w 1477159"/>
              <a:gd name="connsiteY29" fmla="*/ 2778098 h 2946480"/>
              <a:gd name="connsiteX30" fmla="*/ 200473 w 1477159"/>
              <a:gd name="connsiteY30" fmla="*/ 2900487 h 2946480"/>
              <a:gd name="connsiteX31" fmla="*/ 58839 w 1477159"/>
              <a:gd name="connsiteY31" fmla="*/ 2801045 h 2946480"/>
              <a:gd name="connsiteX32" fmla="*/ 131570 w 1477159"/>
              <a:gd name="connsiteY32" fmla="*/ 2716903 h 2946480"/>
              <a:gd name="connsiteX33" fmla="*/ 208128 w 1477159"/>
              <a:gd name="connsiteY33" fmla="*/ 2663358 h 2946480"/>
              <a:gd name="connsiteX34" fmla="*/ 1115349 w 1477159"/>
              <a:gd name="connsiteY34" fmla="*/ 1179391 h 2946480"/>
              <a:gd name="connsiteX35" fmla="*/ 1145973 w 1477159"/>
              <a:gd name="connsiteY35" fmla="*/ 471829 h 2946480"/>
              <a:gd name="connsiteX36" fmla="*/ 1123005 w 1477159"/>
              <a:gd name="connsiteY36" fmla="*/ 288246 h 2946480"/>
              <a:gd name="connsiteX37" fmla="*/ 1114863 w 1477159"/>
              <a:gd name="connsiteY37" fmla="*/ 250823 h 2946480"/>
              <a:gd name="connsiteX38" fmla="*/ 1398265 w 1477159"/>
              <a:gd name="connsiteY38" fmla="*/ 0 h 2946480"/>
              <a:gd name="connsiteX39" fmla="*/ 1406152 w 1477159"/>
              <a:gd name="connsiteY39" fmla="*/ 33009 h 2946480"/>
              <a:gd name="connsiteX40" fmla="*/ 1467519 w 1477159"/>
              <a:gd name="connsiteY40" fmla="*/ 957561 h 2946480"/>
              <a:gd name="connsiteX41" fmla="*/ 1100038 w 1477159"/>
              <a:gd name="connsiteY41" fmla="*/ 2116432 h 2946480"/>
              <a:gd name="connsiteX42" fmla="*/ 1038791 w 1477159"/>
              <a:gd name="connsiteY42" fmla="*/ 2219698 h 2946480"/>
              <a:gd name="connsiteX43" fmla="*/ 969888 w 1477159"/>
              <a:gd name="connsiteY43" fmla="*/ 2326788 h 2946480"/>
              <a:gd name="connsiteX44" fmla="*/ 805287 w 1477159"/>
              <a:gd name="connsiteY44" fmla="*/ 2552443 h 2946480"/>
              <a:gd name="connsiteX45" fmla="*/ 636857 w 1477159"/>
              <a:gd name="connsiteY45" fmla="*/ 2736026 h 29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477159" h="2946480">
                <a:moveTo>
                  <a:pt x="950749" y="1504486"/>
                </a:moveTo>
                <a:cubicBezTo>
                  <a:pt x="1054103" y="1164092"/>
                  <a:pt x="1096209" y="804574"/>
                  <a:pt x="1050274" y="452706"/>
                </a:cubicBezTo>
                <a:lnTo>
                  <a:pt x="1033941" y="322442"/>
                </a:lnTo>
                <a:lnTo>
                  <a:pt x="1043529" y="313956"/>
                </a:lnTo>
                <a:lnTo>
                  <a:pt x="1046312" y="329211"/>
                </a:lnTo>
                <a:cubicBezTo>
                  <a:pt x="1104822" y="720970"/>
                  <a:pt x="1074677" y="1122977"/>
                  <a:pt x="950749" y="1504486"/>
                </a:cubicBezTo>
                <a:close/>
                <a:moveTo>
                  <a:pt x="343355" y="2528606"/>
                </a:moveTo>
                <a:cubicBezTo>
                  <a:pt x="294735" y="2568638"/>
                  <a:pt x="244493" y="2605988"/>
                  <a:pt x="192816" y="2640410"/>
                </a:cubicBezTo>
                <a:cubicBezTo>
                  <a:pt x="227268" y="2602163"/>
                  <a:pt x="261719" y="2560092"/>
                  <a:pt x="299999" y="2514196"/>
                </a:cubicBezTo>
                <a:cubicBezTo>
                  <a:pt x="319138" y="2491248"/>
                  <a:pt x="338278" y="2468301"/>
                  <a:pt x="361246" y="2445353"/>
                </a:cubicBezTo>
                <a:cubicBezTo>
                  <a:pt x="380386" y="2422404"/>
                  <a:pt x="403353" y="2395632"/>
                  <a:pt x="426321" y="2372684"/>
                </a:cubicBezTo>
                <a:cubicBezTo>
                  <a:pt x="659825" y="2139380"/>
                  <a:pt x="828254" y="1844881"/>
                  <a:pt x="935436" y="1538909"/>
                </a:cubicBezTo>
                <a:cubicBezTo>
                  <a:pt x="946920" y="1542733"/>
                  <a:pt x="966060" y="1546558"/>
                  <a:pt x="973716" y="1550383"/>
                </a:cubicBezTo>
                <a:cubicBezTo>
                  <a:pt x="1087596" y="1152140"/>
                  <a:pt x="1125278" y="745113"/>
                  <a:pt x="1071372" y="344675"/>
                </a:cubicBezTo>
                <a:lnTo>
                  <a:pt x="1063276" y="296479"/>
                </a:lnTo>
                <a:lnTo>
                  <a:pt x="1105572" y="259045"/>
                </a:lnTo>
                <a:lnTo>
                  <a:pt x="1124142" y="368384"/>
                </a:lnTo>
                <a:cubicBezTo>
                  <a:pt x="1133053" y="435734"/>
                  <a:pt x="1139274" y="503383"/>
                  <a:pt x="1142145" y="571271"/>
                </a:cubicBezTo>
                <a:cubicBezTo>
                  <a:pt x="1157457" y="842821"/>
                  <a:pt x="1134489" y="1118196"/>
                  <a:pt x="1061759" y="1378273"/>
                </a:cubicBezTo>
                <a:cubicBezTo>
                  <a:pt x="944527" y="1836754"/>
                  <a:pt x="683690" y="2248382"/>
                  <a:pt x="343355" y="2528606"/>
                </a:cubicBezTo>
                <a:close/>
                <a:moveTo>
                  <a:pt x="636857" y="2736026"/>
                </a:moveTo>
                <a:cubicBezTo>
                  <a:pt x="583266" y="2781922"/>
                  <a:pt x="537331" y="2820169"/>
                  <a:pt x="506708" y="2835467"/>
                </a:cubicBezTo>
                <a:cubicBezTo>
                  <a:pt x="418665" y="2896662"/>
                  <a:pt x="399525" y="2877538"/>
                  <a:pt x="399526" y="2850766"/>
                </a:cubicBezTo>
                <a:cubicBezTo>
                  <a:pt x="583266" y="2709253"/>
                  <a:pt x="744040" y="2537144"/>
                  <a:pt x="878017" y="2353560"/>
                </a:cubicBezTo>
                <a:cubicBezTo>
                  <a:pt x="1015823" y="2166153"/>
                  <a:pt x="1123005" y="1959621"/>
                  <a:pt x="1203392" y="1749265"/>
                </a:cubicBezTo>
                <a:cubicBezTo>
                  <a:pt x="1410100" y="1229111"/>
                  <a:pt x="1459863" y="647764"/>
                  <a:pt x="1352681" y="93188"/>
                </a:cubicBezTo>
                <a:cubicBezTo>
                  <a:pt x="1452208" y="636289"/>
                  <a:pt x="1410100" y="1217638"/>
                  <a:pt x="1203392" y="1749265"/>
                </a:cubicBezTo>
                <a:cubicBezTo>
                  <a:pt x="1119177" y="1959621"/>
                  <a:pt x="1011995" y="2162327"/>
                  <a:pt x="874190" y="2345912"/>
                </a:cubicBezTo>
                <a:cubicBezTo>
                  <a:pt x="736384" y="2525670"/>
                  <a:pt x="579438" y="2690130"/>
                  <a:pt x="399525" y="2827818"/>
                </a:cubicBezTo>
                <a:cubicBezTo>
                  <a:pt x="399525" y="2804870"/>
                  <a:pt x="399525" y="2778097"/>
                  <a:pt x="365074" y="2778098"/>
                </a:cubicBezTo>
                <a:cubicBezTo>
                  <a:pt x="365074" y="2778098"/>
                  <a:pt x="257892" y="2862240"/>
                  <a:pt x="200473" y="2900487"/>
                </a:cubicBezTo>
                <a:cubicBezTo>
                  <a:pt x="-56000" y="3007577"/>
                  <a:pt x="-21548" y="2908136"/>
                  <a:pt x="58839" y="2801045"/>
                </a:cubicBezTo>
                <a:cubicBezTo>
                  <a:pt x="77979" y="2774273"/>
                  <a:pt x="104774" y="2751325"/>
                  <a:pt x="131570" y="2716903"/>
                </a:cubicBezTo>
                <a:cubicBezTo>
                  <a:pt x="158365" y="2697780"/>
                  <a:pt x="181333" y="2682481"/>
                  <a:pt x="208128" y="2663358"/>
                </a:cubicBezTo>
                <a:cubicBezTo>
                  <a:pt x="678965" y="2342087"/>
                  <a:pt x="989027" y="1806635"/>
                  <a:pt x="1115349" y="1179391"/>
                </a:cubicBezTo>
                <a:cubicBezTo>
                  <a:pt x="1161285" y="957560"/>
                  <a:pt x="1172769" y="712782"/>
                  <a:pt x="1145973" y="471829"/>
                </a:cubicBezTo>
                <a:cubicBezTo>
                  <a:pt x="1138317" y="410634"/>
                  <a:pt x="1134489" y="349440"/>
                  <a:pt x="1123005" y="288246"/>
                </a:cubicBezTo>
                <a:lnTo>
                  <a:pt x="1114863" y="250823"/>
                </a:lnTo>
                <a:lnTo>
                  <a:pt x="1398265" y="0"/>
                </a:lnTo>
                <a:lnTo>
                  <a:pt x="1406152" y="33009"/>
                </a:lnTo>
                <a:cubicBezTo>
                  <a:pt x="1465366" y="329361"/>
                  <a:pt x="1493358" y="647763"/>
                  <a:pt x="1467519" y="957561"/>
                </a:cubicBezTo>
                <a:cubicBezTo>
                  <a:pt x="1429240" y="1370624"/>
                  <a:pt x="1310574" y="1779862"/>
                  <a:pt x="1100038" y="2116432"/>
                </a:cubicBezTo>
                <a:cubicBezTo>
                  <a:pt x="1080898" y="2150854"/>
                  <a:pt x="1061758" y="2185275"/>
                  <a:pt x="1038791" y="2219698"/>
                </a:cubicBezTo>
                <a:cubicBezTo>
                  <a:pt x="1015823" y="2254120"/>
                  <a:pt x="992855" y="2292366"/>
                  <a:pt x="969888" y="2326788"/>
                </a:cubicBezTo>
                <a:cubicBezTo>
                  <a:pt x="920125" y="2407106"/>
                  <a:pt x="862705" y="2479775"/>
                  <a:pt x="805287" y="2552443"/>
                </a:cubicBezTo>
                <a:cubicBezTo>
                  <a:pt x="747868" y="2621286"/>
                  <a:pt x="686620" y="2682481"/>
                  <a:pt x="636857" y="2736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5A8599D-EEEA-48CB-B4F1-0AFCCEA141B5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409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0523D6-4396-46F0-A6B4-204FFA06DE05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9641E84-2376-40C8-8650-FC3228B6E0B4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1207CD8-17C5-4D5B-8ECD-908D160D636B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A7D575B-FC40-45F5-8245-CAFEEE6BEA39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811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C9B20D7-BAE8-43E4-9996-A8C67DF9459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724377-01BC-400E-A40B-D3EAB9BD4DF9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128FEF2-8232-4B05-896E-F27F4B27C7B0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937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D8AAB2-448E-45C7-AF3F-C95BE500EF8C}"/>
              </a:ext>
            </a:extLst>
          </p:cNvPr>
          <p:cNvSpPr>
            <a:spLocks/>
          </p:cNvSpPr>
          <p:nvPr userDrawn="1"/>
        </p:nvSpPr>
        <p:spPr bwMode="auto">
          <a:xfrm rot="17207853">
            <a:off x="8468108" y="4483603"/>
            <a:ext cx="1677537" cy="4420242"/>
          </a:xfrm>
          <a:custGeom>
            <a:avLst/>
            <a:gdLst>
              <a:gd name="connsiteX0" fmla="*/ 1524259 w 1677537"/>
              <a:gd name="connsiteY0" fmla="*/ 1952437 h 4420242"/>
              <a:gd name="connsiteX1" fmla="*/ 1666967 w 1677537"/>
              <a:gd name="connsiteY1" fmla="*/ 3281834 h 4420242"/>
              <a:gd name="connsiteX2" fmla="*/ 1418475 w 1677537"/>
              <a:gd name="connsiteY2" fmla="*/ 4261977 h 4420242"/>
              <a:gd name="connsiteX3" fmla="*/ 1334344 w 1677537"/>
              <a:gd name="connsiteY3" fmla="*/ 4420242 h 4420242"/>
              <a:gd name="connsiteX4" fmla="*/ 1305037 w 1677537"/>
              <a:gd name="connsiteY4" fmla="*/ 4323159 h 4420242"/>
              <a:gd name="connsiteX5" fmla="*/ 1305673 w 1677537"/>
              <a:gd name="connsiteY5" fmla="*/ 4321868 h 4420242"/>
              <a:gd name="connsiteX6" fmla="*/ 1377354 w 1677537"/>
              <a:gd name="connsiteY6" fmla="*/ 4149927 h 4420242"/>
              <a:gd name="connsiteX7" fmla="*/ 1541048 w 1677537"/>
              <a:gd name="connsiteY7" fmla="*/ 2334062 h 4420242"/>
              <a:gd name="connsiteX8" fmla="*/ 1377354 w 1677537"/>
              <a:gd name="connsiteY8" fmla="*/ 4149927 h 4420242"/>
              <a:gd name="connsiteX9" fmla="*/ 1303944 w 1677537"/>
              <a:gd name="connsiteY9" fmla="*/ 4319536 h 4420242"/>
              <a:gd name="connsiteX10" fmla="*/ 1178194 w 1677537"/>
              <a:gd name="connsiteY10" fmla="*/ 3902967 h 4420242"/>
              <a:gd name="connsiteX11" fmla="*/ 1219481 w 1677537"/>
              <a:gd name="connsiteY11" fmla="*/ 3778000 h 4420242"/>
              <a:gd name="connsiteX12" fmla="*/ 1280817 w 1677537"/>
              <a:gd name="connsiteY12" fmla="*/ 3525068 h 4420242"/>
              <a:gd name="connsiteX13" fmla="*/ 1314395 w 1677537"/>
              <a:gd name="connsiteY13" fmla="*/ 2749236 h 4420242"/>
              <a:gd name="connsiteX14" fmla="*/ 1289211 w 1677537"/>
              <a:gd name="connsiteY14" fmla="*/ 2547939 h 4420242"/>
              <a:gd name="connsiteX15" fmla="*/ 1247239 w 1677537"/>
              <a:gd name="connsiteY15" fmla="*/ 2355031 h 4420242"/>
              <a:gd name="connsiteX16" fmla="*/ 1142307 w 1677537"/>
              <a:gd name="connsiteY16" fmla="*/ 1981793 h 4420242"/>
              <a:gd name="connsiteX17" fmla="*/ 1310198 w 1677537"/>
              <a:gd name="connsiteY17" fmla="*/ 2858273 h 4420242"/>
              <a:gd name="connsiteX18" fmla="*/ 1222055 w 1677537"/>
              <a:gd name="connsiteY18" fmla="*/ 3743140 h 4420242"/>
              <a:gd name="connsiteX19" fmla="*/ 1175815 w 1677537"/>
              <a:gd name="connsiteY19" fmla="*/ 3895088 h 4420242"/>
              <a:gd name="connsiteX20" fmla="*/ 1153788 w 1677537"/>
              <a:gd name="connsiteY20" fmla="*/ 3822118 h 4420242"/>
              <a:gd name="connsiteX21" fmla="*/ 1173868 w 1677537"/>
              <a:gd name="connsiteY21" fmla="*/ 3744171 h 4420242"/>
              <a:gd name="connsiteX22" fmla="*/ 1201069 w 1677537"/>
              <a:gd name="connsiteY22" fmla="*/ 2422130 h 4420242"/>
              <a:gd name="connsiteX23" fmla="*/ 1108728 w 1677537"/>
              <a:gd name="connsiteY23" fmla="*/ 2048892 h 4420242"/>
              <a:gd name="connsiteX24" fmla="*/ 974416 w 1677537"/>
              <a:gd name="connsiteY24" fmla="*/ 1684041 h 4420242"/>
              <a:gd name="connsiteX25" fmla="*/ 571477 w 1677537"/>
              <a:gd name="connsiteY25" fmla="*/ 1025633 h 4420242"/>
              <a:gd name="connsiteX26" fmla="*/ 558885 w 1677537"/>
              <a:gd name="connsiteY26" fmla="*/ 1042407 h 4420242"/>
              <a:gd name="connsiteX27" fmla="*/ 940837 w 1677537"/>
              <a:gd name="connsiteY27" fmla="*/ 1692428 h 4420242"/>
              <a:gd name="connsiteX28" fmla="*/ 1075150 w 1677537"/>
              <a:gd name="connsiteY28" fmla="*/ 2044698 h 4420242"/>
              <a:gd name="connsiteX29" fmla="*/ 1171688 w 1677537"/>
              <a:gd name="connsiteY29" fmla="*/ 2409549 h 4420242"/>
              <a:gd name="connsiteX30" fmla="*/ 1152292 w 1677537"/>
              <a:gd name="connsiteY30" fmla="*/ 3700974 h 4420242"/>
              <a:gd name="connsiteX31" fmla="*/ 1135174 w 1677537"/>
              <a:gd name="connsiteY31" fmla="*/ 3760458 h 4420242"/>
              <a:gd name="connsiteX32" fmla="*/ 1132945 w 1677537"/>
              <a:gd name="connsiteY32" fmla="*/ 3753072 h 4420242"/>
              <a:gd name="connsiteX33" fmla="*/ 1172278 w 1677537"/>
              <a:gd name="connsiteY33" fmla="*/ 3598130 h 4420242"/>
              <a:gd name="connsiteX34" fmla="*/ 1209463 w 1677537"/>
              <a:gd name="connsiteY34" fmla="*/ 2728268 h 4420242"/>
              <a:gd name="connsiteX35" fmla="*/ 1091939 w 1677537"/>
              <a:gd name="connsiteY35" fmla="*/ 2149540 h 4420242"/>
              <a:gd name="connsiteX36" fmla="*/ 882075 w 1677537"/>
              <a:gd name="connsiteY36" fmla="*/ 1595973 h 4420242"/>
              <a:gd name="connsiteX37" fmla="*/ 291128 w 1677537"/>
              <a:gd name="connsiteY37" fmla="*/ 776420 h 4420242"/>
              <a:gd name="connsiteX38" fmla="*/ 214461 w 1677537"/>
              <a:gd name="connsiteY38" fmla="*/ 710437 h 4420242"/>
              <a:gd name="connsiteX39" fmla="*/ 0 w 1677537"/>
              <a:gd name="connsiteY39" fmla="*/ 0 h 4420242"/>
              <a:gd name="connsiteX40" fmla="*/ 107120 w 1677537"/>
              <a:gd name="connsiteY40" fmla="*/ 57506 h 4420242"/>
              <a:gd name="connsiteX41" fmla="*/ 525307 w 1677537"/>
              <a:gd name="connsiteY41" fmla="*/ 346256 h 4420242"/>
              <a:gd name="connsiteX42" fmla="*/ 1154899 w 1677537"/>
              <a:gd name="connsiteY42" fmla="*/ 1080151 h 4420242"/>
              <a:gd name="connsiteX43" fmla="*/ 1524259 w 1677537"/>
              <a:gd name="connsiteY43" fmla="*/ 1952437 h 442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77537" h="4420242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8FE1306-CE11-468B-8FF6-F87B713F6E5F}"/>
              </a:ext>
            </a:extLst>
          </p:cNvPr>
          <p:cNvSpPr>
            <a:spLocks/>
          </p:cNvSpPr>
          <p:nvPr userDrawn="1"/>
        </p:nvSpPr>
        <p:spPr bwMode="auto">
          <a:xfrm rot="2821680">
            <a:off x="-603684" y="5743823"/>
            <a:ext cx="1783397" cy="817317"/>
          </a:xfrm>
          <a:custGeom>
            <a:avLst/>
            <a:gdLst>
              <a:gd name="connsiteX0" fmla="*/ 0 w 1783397"/>
              <a:gd name="connsiteY0" fmla="*/ 4468 h 817317"/>
              <a:gd name="connsiteX1" fmla="*/ 42688 w 1783397"/>
              <a:gd name="connsiteY1" fmla="*/ 1498 h 817317"/>
              <a:gd name="connsiteX2" fmla="*/ 876155 w 1783397"/>
              <a:gd name="connsiteY2" fmla="*/ 86909 h 817317"/>
              <a:gd name="connsiteX3" fmla="*/ 1716033 w 1783397"/>
              <a:gd name="connsiteY3" fmla="*/ 452573 h 817317"/>
              <a:gd name="connsiteX4" fmla="*/ 1783397 w 1783397"/>
              <a:gd name="connsiteY4" fmla="*/ 499048 h 817317"/>
              <a:gd name="connsiteX5" fmla="*/ 1486897 w 1783397"/>
              <a:gd name="connsiteY5" fmla="*/ 817317 h 817317"/>
              <a:gd name="connsiteX6" fmla="*/ 1438686 w 1783397"/>
              <a:gd name="connsiteY6" fmla="*/ 785022 h 817317"/>
              <a:gd name="connsiteX7" fmla="*/ 701388 w 1783397"/>
              <a:gd name="connsiteY7" fmla="*/ 489288 h 817317"/>
              <a:gd name="connsiteX8" fmla="*/ 510118 w 1783397"/>
              <a:gd name="connsiteY8" fmla="*/ 457258 h 817317"/>
              <a:gd name="connsiteX9" fmla="*/ 480476 w 1783397"/>
              <a:gd name="connsiteY9" fmla="*/ 452080 h 81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3397" h="817317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07E1A0E-74AB-4832-9CED-5114EB4817C2}"/>
              </a:ext>
            </a:extLst>
          </p:cNvPr>
          <p:cNvSpPr>
            <a:spLocks/>
          </p:cNvSpPr>
          <p:nvPr userDrawn="1"/>
        </p:nvSpPr>
        <p:spPr bwMode="auto">
          <a:xfrm rot="20204318">
            <a:off x="9198939" y="156917"/>
            <a:ext cx="3010253" cy="1528467"/>
          </a:xfrm>
          <a:custGeom>
            <a:avLst/>
            <a:gdLst>
              <a:gd name="connsiteX0" fmla="*/ 1958448 w 3010253"/>
              <a:gd name="connsiteY0" fmla="*/ 250067 h 1528467"/>
              <a:gd name="connsiteX1" fmla="*/ 2659505 w 3010253"/>
              <a:gd name="connsiteY1" fmla="*/ 678464 h 1528467"/>
              <a:gd name="connsiteX2" fmla="*/ 2995173 w 3010253"/>
              <a:gd name="connsiteY2" fmla="*/ 1011303 h 1528467"/>
              <a:gd name="connsiteX3" fmla="*/ 3010253 w 3010253"/>
              <a:gd name="connsiteY3" fmla="*/ 1030501 h 1528467"/>
              <a:gd name="connsiteX4" fmla="*/ 2817027 w 3010253"/>
              <a:gd name="connsiteY4" fmla="*/ 1480001 h 1528467"/>
              <a:gd name="connsiteX5" fmla="*/ 2704261 w 3010253"/>
              <a:gd name="connsiteY5" fmla="*/ 1337029 h 1528467"/>
              <a:gd name="connsiteX6" fmla="*/ 2692055 w 3010253"/>
              <a:gd name="connsiteY6" fmla="*/ 1353290 h 1528467"/>
              <a:gd name="connsiteX7" fmla="*/ 2687986 w 3010253"/>
              <a:gd name="connsiteY7" fmla="*/ 1349225 h 1528467"/>
              <a:gd name="connsiteX8" fmla="*/ 2692055 w 3010253"/>
              <a:gd name="connsiteY8" fmla="*/ 1353290 h 1528467"/>
              <a:gd name="connsiteX9" fmla="*/ 2800829 w 3010253"/>
              <a:gd name="connsiteY9" fmla="*/ 1502051 h 1528467"/>
              <a:gd name="connsiteX10" fmla="*/ 2804858 w 3010253"/>
              <a:gd name="connsiteY10" fmla="*/ 1508308 h 1528467"/>
              <a:gd name="connsiteX11" fmla="*/ 2796193 w 3010253"/>
              <a:gd name="connsiteY11" fmla="*/ 1528467 h 1528467"/>
              <a:gd name="connsiteX12" fmla="*/ 2714432 w 3010253"/>
              <a:gd name="connsiteY12" fmla="*/ 1407154 h 1528467"/>
              <a:gd name="connsiteX13" fmla="*/ 2325871 w 3010253"/>
              <a:gd name="connsiteY13" fmla="*/ 1003681 h 1528467"/>
              <a:gd name="connsiteX14" fmla="*/ 1308696 w 3010253"/>
              <a:gd name="connsiteY14" fmla="*/ 523985 h 1528467"/>
              <a:gd name="connsiteX15" fmla="*/ 1044230 w 3010253"/>
              <a:gd name="connsiteY15" fmla="*/ 479268 h 1528467"/>
              <a:gd name="connsiteX16" fmla="*/ 226420 w 3010253"/>
              <a:gd name="connsiteY16" fmla="*/ 438616 h 1528467"/>
              <a:gd name="connsiteX17" fmla="*/ 210146 w 3010253"/>
              <a:gd name="connsiteY17" fmla="*/ 345116 h 1528467"/>
              <a:gd name="connsiteX18" fmla="*/ 283383 w 3010253"/>
              <a:gd name="connsiteY18" fmla="*/ 304464 h 1528467"/>
              <a:gd name="connsiteX19" fmla="*/ 393237 w 3010253"/>
              <a:gd name="connsiteY19" fmla="*/ 288202 h 1528467"/>
              <a:gd name="connsiteX20" fmla="*/ 568192 w 3010253"/>
              <a:gd name="connsiteY20" fmla="*/ 288203 h 1528467"/>
              <a:gd name="connsiteX21" fmla="*/ 568191 w 3010253"/>
              <a:gd name="connsiteY21" fmla="*/ 247550 h 1528467"/>
              <a:gd name="connsiteX22" fmla="*/ 368825 w 3010253"/>
              <a:gd name="connsiteY22" fmla="*/ 227224 h 1528467"/>
              <a:gd name="connsiteX23" fmla="*/ 210146 w 3010253"/>
              <a:gd name="connsiteY23" fmla="*/ 215029 h 1528467"/>
              <a:gd name="connsiteX24" fmla="*/ 18916 w 3010253"/>
              <a:gd name="connsiteY24" fmla="*/ 162181 h 1528467"/>
              <a:gd name="connsiteX25" fmla="*/ 340344 w 3010253"/>
              <a:gd name="connsiteY25" fmla="*/ 19898 h 1528467"/>
              <a:gd name="connsiteX26" fmla="*/ 1495856 w 3010253"/>
              <a:gd name="connsiteY26" fmla="*/ 93072 h 1528467"/>
              <a:gd name="connsiteX27" fmla="*/ 1958448 w 3010253"/>
              <a:gd name="connsiteY27" fmla="*/ 250067 h 152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10253" h="1528467">
                <a:moveTo>
                  <a:pt x="1958448" y="250067"/>
                </a:moveTo>
                <a:cubicBezTo>
                  <a:pt x="2210676" y="359916"/>
                  <a:pt x="2450984" y="505692"/>
                  <a:pt x="2659505" y="678464"/>
                </a:cubicBezTo>
                <a:cubicBezTo>
                  <a:pt x="2781567" y="780094"/>
                  <a:pt x="2893456" y="891888"/>
                  <a:pt x="2995173" y="1011303"/>
                </a:cubicBezTo>
                <a:lnTo>
                  <a:pt x="3010253" y="1030501"/>
                </a:lnTo>
                <a:lnTo>
                  <a:pt x="2817027" y="1480001"/>
                </a:lnTo>
                <a:lnTo>
                  <a:pt x="2704261" y="1337029"/>
                </a:lnTo>
                <a:cubicBezTo>
                  <a:pt x="2720536" y="1369551"/>
                  <a:pt x="2704261" y="1357355"/>
                  <a:pt x="2692055" y="1353290"/>
                </a:cubicBezTo>
                <a:cubicBezTo>
                  <a:pt x="2687986" y="1349225"/>
                  <a:pt x="2687986" y="1349225"/>
                  <a:pt x="2687986" y="1349225"/>
                </a:cubicBezTo>
                <a:cubicBezTo>
                  <a:pt x="2692055" y="1353290"/>
                  <a:pt x="2692055" y="1353290"/>
                  <a:pt x="2692055" y="1353290"/>
                </a:cubicBezTo>
                <a:cubicBezTo>
                  <a:pt x="2729691" y="1402072"/>
                  <a:pt x="2766055" y="1451617"/>
                  <a:pt x="2800829" y="1502051"/>
                </a:cubicBezTo>
                <a:lnTo>
                  <a:pt x="2804858" y="1508308"/>
                </a:lnTo>
                <a:lnTo>
                  <a:pt x="2796193" y="1528467"/>
                </a:lnTo>
                <a:lnTo>
                  <a:pt x="2714432" y="1407154"/>
                </a:lnTo>
                <a:cubicBezTo>
                  <a:pt x="2601526" y="1257757"/>
                  <a:pt x="2472345" y="1121573"/>
                  <a:pt x="2325871" y="1003681"/>
                </a:cubicBezTo>
                <a:cubicBezTo>
                  <a:pt x="2036993" y="767898"/>
                  <a:pt x="1687085" y="605290"/>
                  <a:pt x="1308696" y="523985"/>
                </a:cubicBezTo>
                <a:cubicBezTo>
                  <a:pt x="1243596" y="511789"/>
                  <a:pt x="1109329" y="491464"/>
                  <a:pt x="1044230" y="479268"/>
                </a:cubicBezTo>
                <a:cubicBezTo>
                  <a:pt x="779764" y="426420"/>
                  <a:pt x="503093" y="406094"/>
                  <a:pt x="226420" y="438616"/>
                </a:cubicBezTo>
                <a:cubicBezTo>
                  <a:pt x="258970" y="410159"/>
                  <a:pt x="202008" y="377637"/>
                  <a:pt x="210146" y="345116"/>
                </a:cubicBezTo>
                <a:cubicBezTo>
                  <a:pt x="214214" y="332920"/>
                  <a:pt x="230489" y="316659"/>
                  <a:pt x="283383" y="304464"/>
                </a:cubicBezTo>
                <a:cubicBezTo>
                  <a:pt x="311863" y="300398"/>
                  <a:pt x="348482" y="292268"/>
                  <a:pt x="393237" y="288202"/>
                </a:cubicBezTo>
                <a:cubicBezTo>
                  <a:pt x="442062" y="288203"/>
                  <a:pt x="499024" y="284137"/>
                  <a:pt x="568192" y="288203"/>
                </a:cubicBezTo>
                <a:cubicBezTo>
                  <a:pt x="568191" y="276007"/>
                  <a:pt x="568192" y="255681"/>
                  <a:pt x="568191" y="247550"/>
                </a:cubicBezTo>
                <a:cubicBezTo>
                  <a:pt x="494955" y="243485"/>
                  <a:pt x="429856" y="235355"/>
                  <a:pt x="368825" y="227224"/>
                </a:cubicBezTo>
                <a:cubicBezTo>
                  <a:pt x="307795" y="227224"/>
                  <a:pt x="254901" y="219094"/>
                  <a:pt x="210146" y="215029"/>
                </a:cubicBezTo>
                <a:cubicBezTo>
                  <a:pt x="112496" y="202833"/>
                  <a:pt x="47398" y="186572"/>
                  <a:pt x="18916" y="162181"/>
                </a:cubicBezTo>
                <a:cubicBezTo>
                  <a:pt x="-42114" y="125594"/>
                  <a:pt x="39260" y="68681"/>
                  <a:pt x="340344" y="19898"/>
                </a:cubicBezTo>
                <a:cubicBezTo>
                  <a:pt x="673977" y="-16689"/>
                  <a:pt x="1080848" y="-8559"/>
                  <a:pt x="1495856" y="93072"/>
                </a:cubicBezTo>
                <a:cubicBezTo>
                  <a:pt x="1651483" y="131183"/>
                  <a:pt x="1807112" y="184158"/>
                  <a:pt x="1958448" y="2500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4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1st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116666E-D737-4F8E-9E4F-32BED6D061B4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10390398" y="4662022"/>
            <a:ext cx="788942" cy="3111002"/>
          </a:xfrm>
          <a:custGeom>
            <a:avLst/>
            <a:gdLst>
              <a:gd name="connsiteX0" fmla="*/ 229421 w 788942"/>
              <a:gd name="connsiteY0" fmla="*/ 2849020 h 3111002"/>
              <a:gd name="connsiteX1" fmla="*/ 335207 w 788942"/>
              <a:gd name="connsiteY1" fmla="*/ 1731086 h 3111002"/>
              <a:gd name="connsiteX2" fmla="*/ 221283 w 788942"/>
              <a:gd name="connsiteY2" fmla="*/ 1170086 h 3111002"/>
              <a:gd name="connsiteX3" fmla="*/ 17848 w 788942"/>
              <a:gd name="connsiteY3" fmla="*/ 633476 h 3111002"/>
              <a:gd name="connsiteX4" fmla="*/ 0 w 788942"/>
              <a:gd name="connsiteY4" fmla="*/ 600169 h 3111002"/>
              <a:gd name="connsiteX5" fmla="*/ 7587 w 788942"/>
              <a:gd name="connsiteY5" fmla="*/ 576128 h 3111002"/>
              <a:gd name="connsiteX6" fmla="*/ 74810 w 788942"/>
              <a:gd name="connsiteY6" fmla="*/ 726977 h 3111002"/>
              <a:gd name="connsiteX7" fmla="*/ 205009 w 788942"/>
              <a:gd name="connsiteY7" fmla="*/ 1068455 h 3111002"/>
              <a:gd name="connsiteX8" fmla="*/ 298589 w 788942"/>
              <a:gd name="connsiteY8" fmla="*/ 1422129 h 3111002"/>
              <a:gd name="connsiteX9" fmla="*/ 229421 w 788942"/>
              <a:gd name="connsiteY9" fmla="*/ 2849020 h 3111002"/>
              <a:gd name="connsiteX10" fmla="*/ 652057 w 788942"/>
              <a:gd name="connsiteY10" fmla="*/ 2914064 h 3111002"/>
              <a:gd name="connsiteX11" fmla="*/ 599299 w 788942"/>
              <a:gd name="connsiteY11" fmla="*/ 3068272 h 3111002"/>
              <a:gd name="connsiteX12" fmla="*/ 581731 w 788942"/>
              <a:gd name="connsiteY12" fmla="*/ 3111002 h 3111002"/>
              <a:gd name="connsiteX13" fmla="*/ 505813 w 788942"/>
              <a:gd name="connsiteY13" fmla="*/ 3087045 h 3111002"/>
              <a:gd name="connsiteX14" fmla="*/ 572527 w 788942"/>
              <a:gd name="connsiteY14" fmla="*/ 2899002 h 3111002"/>
              <a:gd name="connsiteX15" fmla="*/ 656634 w 788942"/>
              <a:gd name="connsiteY15" fmla="*/ 1348955 h 3111002"/>
              <a:gd name="connsiteX16" fmla="*/ 572193 w 788942"/>
              <a:gd name="connsiteY16" fmla="*/ 2895000 h 3111002"/>
              <a:gd name="connsiteX17" fmla="*/ 505650 w 788942"/>
              <a:gd name="connsiteY17" fmla="*/ 3086993 h 3111002"/>
              <a:gd name="connsiteX18" fmla="*/ 256629 w 788942"/>
              <a:gd name="connsiteY18" fmla="*/ 3008410 h 3111002"/>
              <a:gd name="connsiteX19" fmla="*/ 267438 w 788942"/>
              <a:gd name="connsiteY19" fmla="*/ 2983174 h 3111002"/>
              <a:gd name="connsiteX20" fmla="*/ 404375 w 788942"/>
              <a:gd name="connsiteY20" fmla="*/ 2503477 h 3111002"/>
              <a:gd name="connsiteX21" fmla="*/ 436925 w 788942"/>
              <a:gd name="connsiteY21" fmla="*/ 1751412 h 3111002"/>
              <a:gd name="connsiteX22" fmla="*/ 412512 w 788942"/>
              <a:gd name="connsiteY22" fmla="*/ 1556281 h 3111002"/>
              <a:gd name="connsiteX23" fmla="*/ 371825 w 788942"/>
              <a:gd name="connsiteY23" fmla="*/ 1369281 h 3111002"/>
              <a:gd name="connsiteX24" fmla="*/ 270108 w 788942"/>
              <a:gd name="connsiteY24" fmla="*/ 1007477 h 3111002"/>
              <a:gd name="connsiteX25" fmla="*/ 432856 w 788942"/>
              <a:gd name="connsiteY25" fmla="*/ 1857107 h 3111002"/>
              <a:gd name="connsiteX26" fmla="*/ 347413 w 788942"/>
              <a:gd name="connsiteY26" fmla="*/ 2714868 h 3111002"/>
              <a:gd name="connsiteX27" fmla="*/ 284864 w 788942"/>
              <a:gd name="connsiteY27" fmla="*/ 2920408 h 3111002"/>
              <a:gd name="connsiteX28" fmla="*/ 250098 w 788942"/>
              <a:gd name="connsiteY28" fmla="*/ 3006349 h 3111002"/>
              <a:gd name="connsiteX29" fmla="*/ 173908 w 788942"/>
              <a:gd name="connsiteY29" fmla="*/ 2982305 h 3111002"/>
              <a:gd name="connsiteX30" fmla="*/ 213146 w 788942"/>
              <a:gd name="connsiteY30" fmla="*/ 2885608 h 3111002"/>
              <a:gd name="connsiteX31" fmla="*/ 253833 w 788942"/>
              <a:gd name="connsiteY31" fmla="*/ 2897804 h 3111002"/>
              <a:gd name="connsiteX32" fmla="*/ 327069 w 788942"/>
              <a:gd name="connsiteY32" fmla="*/ 1434325 h 3111002"/>
              <a:gd name="connsiteX33" fmla="*/ 237558 w 788942"/>
              <a:gd name="connsiteY33" fmla="*/ 1072520 h 3111002"/>
              <a:gd name="connsiteX34" fmla="*/ 107359 w 788942"/>
              <a:gd name="connsiteY34" fmla="*/ 718846 h 3111002"/>
              <a:gd name="connsiteX35" fmla="*/ 29736 w 788942"/>
              <a:gd name="connsiteY35" fmla="*/ 548234 h 3111002"/>
              <a:gd name="connsiteX36" fmla="*/ 21198 w 788942"/>
              <a:gd name="connsiteY36" fmla="*/ 532995 h 3111002"/>
              <a:gd name="connsiteX37" fmla="*/ 189395 w 788942"/>
              <a:gd name="connsiteY37" fmla="*/ 0 h 3111002"/>
              <a:gd name="connsiteX38" fmla="*/ 282314 w 788942"/>
              <a:gd name="connsiteY38" fmla="*/ 133455 h 3111002"/>
              <a:gd name="connsiteX39" fmla="*/ 640360 w 788942"/>
              <a:gd name="connsiteY39" fmla="*/ 979020 h 3111002"/>
              <a:gd name="connsiteX40" fmla="*/ 778695 w 788942"/>
              <a:gd name="connsiteY40" fmla="*/ 2267695 h 3111002"/>
              <a:gd name="connsiteX41" fmla="*/ 652057 w 788942"/>
              <a:gd name="connsiteY41" fmla="*/ 2914064 h 311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88942" h="3111002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9F02878-AF58-4461-9DDB-C02AC54DC077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FE8AD96-99B9-4C09-AFE2-81A8DB015553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9442234" y="-373252"/>
            <a:ext cx="2590708" cy="1375365"/>
          </a:xfrm>
          <a:custGeom>
            <a:avLst/>
            <a:gdLst>
              <a:gd name="connsiteX0" fmla="*/ 2590708 w 2590708"/>
              <a:gd name="connsiteY0" fmla="*/ 1375365 h 1375365"/>
              <a:gd name="connsiteX1" fmla="*/ 2199619 w 2590708"/>
              <a:gd name="connsiteY1" fmla="*/ 1271336 h 1375365"/>
              <a:gd name="connsiteX2" fmla="*/ 2168924 w 2590708"/>
              <a:gd name="connsiteY2" fmla="*/ 1216545 h 1375365"/>
              <a:gd name="connsiteX3" fmla="*/ 2004904 w 2590708"/>
              <a:gd name="connsiteY3" fmla="*/ 991256 h 1375365"/>
              <a:gd name="connsiteX4" fmla="*/ 1995854 w 2590708"/>
              <a:gd name="connsiteY4" fmla="*/ 1003311 h 1375365"/>
              <a:gd name="connsiteX5" fmla="*/ 2150071 w 2590708"/>
              <a:gd name="connsiteY5" fmla="*/ 1227847 h 1375365"/>
              <a:gd name="connsiteX6" fmla="*/ 2169518 w 2590708"/>
              <a:gd name="connsiteY6" fmla="*/ 1263329 h 1375365"/>
              <a:gd name="connsiteX7" fmla="*/ 2151738 w 2590708"/>
              <a:gd name="connsiteY7" fmla="*/ 1258600 h 1375365"/>
              <a:gd name="connsiteX8" fmla="*/ 2129050 w 2590708"/>
              <a:gd name="connsiteY8" fmla="*/ 1216262 h 1375365"/>
              <a:gd name="connsiteX9" fmla="*/ 1724370 w 2590708"/>
              <a:gd name="connsiteY9" fmla="*/ 744116 h 1375365"/>
              <a:gd name="connsiteX10" fmla="*/ 970249 w 2590708"/>
              <a:gd name="connsiteY10" fmla="*/ 388476 h 1375365"/>
              <a:gd name="connsiteX11" fmla="*/ 774178 w 2590708"/>
              <a:gd name="connsiteY11" fmla="*/ 355323 h 1375365"/>
              <a:gd name="connsiteX12" fmla="*/ 167865 w 2590708"/>
              <a:gd name="connsiteY12" fmla="*/ 325184 h 1375365"/>
              <a:gd name="connsiteX13" fmla="*/ 155799 w 2590708"/>
              <a:gd name="connsiteY13" fmla="*/ 255864 h 1375365"/>
              <a:gd name="connsiteX14" fmla="*/ 210096 w 2590708"/>
              <a:gd name="connsiteY14" fmla="*/ 225725 h 1375365"/>
              <a:gd name="connsiteX15" fmla="*/ 291541 w 2590708"/>
              <a:gd name="connsiteY15" fmla="*/ 213670 h 1375365"/>
              <a:gd name="connsiteX16" fmla="*/ 421250 w 2590708"/>
              <a:gd name="connsiteY16" fmla="*/ 213670 h 1375365"/>
              <a:gd name="connsiteX17" fmla="*/ 421249 w 2590708"/>
              <a:gd name="connsiteY17" fmla="*/ 183530 h 1375365"/>
              <a:gd name="connsiteX18" fmla="*/ 273442 w 2590708"/>
              <a:gd name="connsiteY18" fmla="*/ 168461 h 1375365"/>
              <a:gd name="connsiteX19" fmla="*/ 155799 w 2590708"/>
              <a:gd name="connsiteY19" fmla="*/ 159419 h 1375365"/>
              <a:gd name="connsiteX20" fmla="*/ 14025 w 2590708"/>
              <a:gd name="connsiteY20" fmla="*/ 120239 h 1375365"/>
              <a:gd name="connsiteX21" fmla="*/ 252327 w 2590708"/>
              <a:gd name="connsiteY21" fmla="*/ 14752 h 1375365"/>
              <a:gd name="connsiteX22" fmla="*/ 1109008 w 2590708"/>
              <a:gd name="connsiteY22" fmla="*/ 69002 h 1375365"/>
              <a:gd name="connsiteX23" fmla="*/ 1971722 w 2590708"/>
              <a:gd name="connsiteY23" fmla="*/ 503004 h 1375365"/>
              <a:gd name="connsiteX24" fmla="*/ 2424195 w 2590708"/>
              <a:gd name="connsiteY24" fmla="*/ 1030436 h 1375365"/>
              <a:gd name="connsiteX25" fmla="*/ 2577281 w 2590708"/>
              <a:gd name="connsiteY25" fmla="*/ 1337101 h 13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90708" h="1375365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25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2nd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1CE3F4-D181-4F4A-82A4-1530837BD8A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BD93B1A-2211-45F8-A4A8-8FA95446293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11085473" y="-176372"/>
            <a:ext cx="1076985" cy="1147580"/>
          </a:xfrm>
          <a:custGeom>
            <a:avLst/>
            <a:gdLst>
              <a:gd name="connsiteX0" fmla="*/ 1076985 w 1076985"/>
              <a:gd name="connsiteY0" fmla="*/ 1147580 h 1147580"/>
              <a:gd name="connsiteX1" fmla="*/ 696080 w 1076985"/>
              <a:gd name="connsiteY1" fmla="*/ 1046260 h 1147580"/>
              <a:gd name="connsiteX2" fmla="*/ 640675 w 1076985"/>
              <a:gd name="connsiteY2" fmla="*/ 947362 h 1147580"/>
              <a:gd name="connsiteX3" fmla="*/ 476655 w 1076985"/>
              <a:gd name="connsiteY3" fmla="*/ 722073 h 1147580"/>
              <a:gd name="connsiteX4" fmla="*/ 467605 w 1076985"/>
              <a:gd name="connsiteY4" fmla="*/ 734128 h 1147580"/>
              <a:gd name="connsiteX5" fmla="*/ 621822 w 1076985"/>
              <a:gd name="connsiteY5" fmla="*/ 958664 h 1147580"/>
              <a:gd name="connsiteX6" fmla="*/ 665350 w 1076985"/>
              <a:gd name="connsiteY6" fmla="*/ 1038086 h 1147580"/>
              <a:gd name="connsiteX7" fmla="*/ 646945 w 1076985"/>
              <a:gd name="connsiteY7" fmla="*/ 1033190 h 1147580"/>
              <a:gd name="connsiteX8" fmla="*/ 600801 w 1076985"/>
              <a:gd name="connsiteY8" fmla="*/ 947079 h 1147580"/>
              <a:gd name="connsiteX9" fmla="*/ 196121 w 1076985"/>
              <a:gd name="connsiteY9" fmla="*/ 474933 h 1147580"/>
              <a:gd name="connsiteX10" fmla="*/ 27387 w 1076985"/>
              <a:gd name="connsiteY10" fmla="*/ 354095 h 1147580"/>
              <a:gd name="connsiteX11" fmla="*/ 0 w 1076985"/>
              <a:gd name="connsiteY11" fmla="*/ 339175 h 1147580"/>
              <a:gd name="connsiteX12" fmla="*/ 90219 w 1076985"/>
              <a:gd name="connsiteY12" fmla="*/ 0 h 1147580"/>
              <a:gd name="connsiteX13" fmla="*/ 247591 w 1076985"/>
              <a:gd name="connsiteY13" fmla="*/ 90143 h 1147580"/>
              <a:gd name="connsiteX14" fmla="*/ 443473 w 1076985"/>
              <a:gd name="connsiteY14" fmla="*/ 233821 h 1147580"/>
              <a:gd name="connsiteX15" fmla="*/ 895946 w 1076985"/>
              <a:gd name="connsiteY15" fmla="*/ 761253 h 1147580"/>
              <a:gd name="connsiteX16" fmla="*/ 1049032 w 1076985"/>
              <a:gd name="connsiteY16" fmla="*/ 1067918 h 11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76985" h="114758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77BEA17-1FBC-46D4-961A-78550D8910EA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6958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96C5267-4FE6-464F-BD82-5AAC585BD3AB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553430-06A7-478D-9EDE-E433249F8EB6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3669F26-3263-4F11-B991-63B9F6834B60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C87373-4693-4F9F-ACAE-8CEA0D59C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21431139">
            <a:off x="1781175" y="1347788"/>
            <a:ext cx="8805863" cy="4779962"/>
          </a:xfrm>
          <a:solidFill>
            <a:schemeClr val="tx1">
              <a:lumMod val="85000"/>
            </a:schemeClr>
          </a:solidFill>
          <a:ln w="762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0298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98525-2414-4D0D-BCC7-431969233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154A706D-E24E-C94C-9C70-9EFDBE5A2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84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31" r:id="rId2"/>
    <p:sldLayoutId id="2147483732" r:id="rId3"/>
    <p:sldLayoutId id="2147483733" r:id="rId4"/>
    <p:sldLayoutId id="2147483738" r:id="rId5"/>
    <p:sldLayoutId id="2147483734" r:id="rId6"/>
    <p:sldLayoutId id="2147483736" r:id="rId7"/>
    <p:sldLayoutId id="2147483737" r:id="rId8"/>
    <p:sldLayoutId id="2147483735" r:id="rId9"/>
    <p:sldLayoutId id="2147483739" r:id="rId10"/>
    <p:sldLayoutId id="2147483740" r:id="rId11"/>
    <p:sldLayoutId id="2147483741" r:id="rId12"/>
    <p:sldLayoutId id="2147483714" r:id="rId13"/>
    <p:sldLayoutId id="214748374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0D281-EDB3-4362-9C44-9029EA600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074" y="2905125"/>
            <a:ext cx="12014526" cy="1209676"/>
          </a:xfrm>
        </p:spPr>
        <p:txBody>
          <a:bodyPr/>
          <a:lstStyle/>
          <a:p>
            <a:r>
              <a:rPr lang="en-GB" dirty="0" err="1"/>
              <a:t>Gníomhaíocht</a:t>
            </a:r>
            <a:r>
              <a:rPr lang="en-GB" dirty="0"/>
              <a:t> an Quiz Mata </a:t>
            </a:r>
            <a:r>
              <a:rPr lang="en" dirty="0"/>
              <a:t>-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BBA34-5DDB-4902-B13C-D1EC35802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4CC740-41C0-4960-B556-904D96EDC9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err="1"/>
              <a:t>Seicheamh</a:t>
            </a:r>
            <a:r>
              <a:rPr lang="en-GB" dirty="0"/>
              <a:t> a </a:t>
            </a:r>
            <a:r>
              <a:rPr lang="en-GB" dirty="0" err="1"/>
              <a:t>úsáid</a:t>
            </a:r>
            <a:r>
              <a:rPr lang="en-GB" dirty="0"/>
              <a:t> </a:t>
            </a:r>
            <a:r>
              <a:rPr lang="en-GB" dirty="0" err="1"/>
              <a:t>i</a:t>
            </a:r>
            <a:r>
              <a:rPr lang="en-GB" dirty="0"/>
              <a:t> </a:t>
            </a:r>
            <a:r>
              <a:rPr lang="en-GB" dirty="0" err="1"/>
              <a:t>ríomhchlár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A28F01-9EA3-4BB7-A1D7-B65E20D6E9A0}"/>
              </a:ext>
            </a:extLst>
          </p:cNvPr>
          <p:cNvSpPr txBox="1"/>
          <p:nvPr/>
        </p:nvSpPr>
        <p:spPr>
          <a:xfrm>
            <a:off x="9467851" y="574969"/>
            <a:ext cx="2550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7-11 </a:t>
            </a:r>
            <a:r>
              <a:rPr lang="en-GB" sz="3200" b="1" dirty="0" err="1">
                <a:latin typeface="+mj-lt"/>
              </a:rPr>
              <a:t>bhliain</a:t>
            </a:r>
            <a:endParaRPr lang="en-GB" sz="3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586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9133131" cy="809252"/>
          </a:xfrm>
        </p:spPr>
        <p:txBody>
          <a:bodyPr>
            <a:normAutofit fontScale="90000"/>
          </a:bodyPr>
          <a:lstStyle/>
          <a:p>
            <a:r>
              <a:rPr lang="de-DE" altLang="en-US" dirty="0"/>
              <a:t>Inniu, tá muid ag foghlaim faoi</a:t>
            </a:r>
            <a:r>
              <a:rPr lang="en-US" altLang="en-US" dirty="0"/>
              <a:t>… 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964" y="3426471"/>
            <a:ext cx="6228441" cy="2100715"/>
          </a:xfrm>
        </p:spPr>
        <p:txBody>
          <a:bodyPr>
            <a:noAutofit/>
          </a:bodyPr>
          <a:lstStyle/>
          <a:p>
            <a:pPr eaLnBrk="1" hangingPunct="1">
              <a:spcBef>
                <a:spcPts val="1800"/>
              </a:spcBef>
              <a:spcAft>
                <a:spcPts val="600"/>
              </a:spcAft>
            </a:pPr>
            <a:r>
              <a:rPr lang="en-US" altLang="en-US" dirty="0"/>
              <a:t>Thig </a:t>
            </a:r>
            <a:r>
              <a:rPr lang="en-US" altLang="en-US" dirty="0" err="1"/>
              <a:t>liom</a:t>
            </a:r>
            <a:r>
              <a:rPr lang="en-US" altLang="en-US" dirty="0"/>
              <a:t> a </a:t>
            </a:r>
            <a:r>
              <a:rPr lang="en-US" altLang="en-US" dirty="0" err="1"/>
              <a:t>mhíniú</a:t>
            </a:r>
            <a:r>
              <a:rPr lang="en-US" altLang="en-US" dirty="0"/>
              <a:t> cad é an </a:t>
            </a:r>
            <a:r>
              <a:rPr lang="en-US" altLang="en-US" dirty="0" err="1"/>
              <a:t>rud</a:t>
            </a:r>
            <a:r>
              <a:rPr lang="en-US" altLang="en-US" dirty="0"/>
              <a:t> é </a:t>
            </a:r>
            <a:r>
              <a:rPr lang="en-US" altLang="en-US" dirty="0" err="1"/>
              <a:t>roghnúchán</a:t>
            </a:r>
            <a:endParaRPr lang="en-US" altLang="en-US" dirty="0"/>
          </a:p>
          <a:p>
            <a:pPr eaLnBrk="1" hangingPunct="1">
              <a:spcBef>
                <a:spcPts val="1800"/>
              </a:spcBef>
              <a:spcAft>
                <a:spcPts val="600"/>
              </a:spcAft>
            </a:pPr>
            <a:r>
              <a:rPr lang="en-US" altLang="en-US" dirty="0"/>
              <a:t>Thig </a:t>
            </a:r>
            <a:r>
              <a:rPr lang="en-US" altLang="en-US" dirty="0" err="1"/>
              <a:t>liom</a:t>
            </a:r>
            <a:r>
              <a:rPr lang="en-US" altLang="en-US" dirty="0"/>
              <a:t> </a:t>
            </a:r>
            <a:r>
              <a:rPr lang="en-US" altLang="en-US" dirty="0" err="1"/>
              <a:t>ríomhchlár</a:t>
            </a:r>
            <a:r>
              <a:rPr lang="en-US" altLang="en-US" dirty="0"/>
              <a:t> a </a:t>
            </a:r>
            <a:r>
              <a:rPr lang="en-US" altLang="en-US" dirty="0" err="1"/>
              <a:t>scríobh</a:t>
            </a:r>
            <a:r>
              <a:rPr lang="en-US" altLang="en-US" dirty="0"/>
              <a:t> </a:t>
            </a:r>
            <a:r>
              <a:rPr lang="en-US" altLang="en-US" dirty="0" err="1"/>
              <a:t>ina</a:t>
            </a:r>
            <a:r>
              <a:rPr lang="en-US" altLang="en-US" dirty="0"/>
              <a:t> </a:t>
            </a:r>
            <a:r>
              <a:rPr lang="en-US" altLang="en-US" dirty="0" err="1"/>
              <a:t>bhfuil</a:t>
            </a:r>
            <a:r>
              <a:rPr lang="en-US" altLang="en-US" dirty="0"/>
              <a:t> </a:t>
            </a:r>
            <a:r>
              <a:rPr lang="en-US" altLang="en-US" dirty="0" err="1"/>
              <a:t>roghnúchán</a:t>
            </a:r>
            <a:endParaRPr lang="en-US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C66995-A6F2-4145-A770-A5DAFDFDAD8F}"/>
              </a:ext>
            </a:extLst>
          </p:cNvPr>
          <p:cNvSpPr txBox="1"/>
          <p:nvPr/>
        </p:nvSpPr>
        <p:spPr>
          <a:xfrm>
            <a:off x="4286964" y="2964805"/>
            <a:ext cx="5814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err="1">
                <a:solidFill>
                  <a:schemeClr val="tx2"/>
                </a:solidFill>
                <a:latin typeface="+mj-lt"/>
              </a:rPr>
              <a:t>Ríomhchláir</a:t>
            </a:r>
            <a:r>
              <a:rPr lang="en-US" sz="2400" b="1" dirty="0">
                <a:solidFill>
                  <a:schemeClr val="tx2"/>
                </a:solidFill>
                <a:latin typeface="+mj-lt"/>
              </a:rPr>
              <a:t> &amp; </a:t>
            </a:r>
            <a:r>
              <a:rPr lang="en-US" sz="2400" b="1" dirty="0" err="1">
                <a:solidFill>
                  <a:schemeClr val="tx2"/>
                </a:solidFill>
                <a:latin typeface="+mj-lt"/>
              </a:rPr>
              <a:t>Roghnúchán</a:t>
            </a:r>
            <a:endParaRPr lang="en-US" sz="24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434" y="2577283"/>
            <a:ext cx="2362282" cy="210071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95663" y="4052235"/>
            <a:ext cx="1982804" cy="62576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0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dirty="0" err="1"/>
              <a:t>Algartam</a:t>
            </a:r>
            <a:r>
              <a:rPr lang="en-GB" altLang="en-US" dirty="0"/>
              <a:t> an Quiz Mata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10807727" cy="5040000"/>
          </a:xfrm>
        </p:spPr>
        <p:txBody>
          <a:bodyPr>
            <a:normAutofit/>
          </a:bodyPr>
          <a:lstStyle/>
          <a:p>
            <a:pPr marL="457200" indent="-457200" eaLnBrk="1" fontAlgn="auto" hangingPunct="1"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GB" dirty="0"/>
              <a:t> </a:t>
            </a:r>
            <a:r>
              <a:rPr lang="en-GB" sz="2400" dirty="0" err="1"/>
              <a:t>Smaoinigh</a:t>
            </a:r>
            <a:r>
              <a:rPr lang="en-GB" sz="2400" dirty="0"/>
              <a:t> </a:t>
            </a:r>
            <a:r>
              <a:rPr lang="en-GB" sz="2400" dirty="0" err="1"/>
              <a:t>ar</a:t>
            </a:r>
            <a:r>
              <a:rPr lang="en-GB" sz="2400" dirty="0"/>
              <a:t> </a:t>
            </a:r>
            <a:r>
              <a:rPr lang="en-GB" sz="2400" dirty="0" err="1"/>
              <a:t>cheist</a:t>
            </a:r>
            <a:r>
              <a:rPr lang="en-GB" sz="2400" dirty="0"/>
              <a:t> le cur</a:t>
            </a:r>
          </a:p>
          <a:p>
            <a:pPr marL="457200" indent="-457200" eaLnBrk="1" fontAlgn="auto" hangingPunct="1"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GB" sz="2400" dirty="0" err="1"/>
              <a:t>Cuir</a:t>
            </a:r>
            <a:r>
              <a:rPr lang="en-GB" sz="2400" dirty="0"/>
              <a:t> </a:t>
            </a:r>
            <a:r>
              <a:rPr lang="en-GB" sz="2400" dirty="0" err="1"/>
              <a:t>ceist</a:t>
            </a:r>
            <a:r>
              <a:rPr lang="en-GB" sz="2400" dirty="0"/>
              <a:t> </a:t>
            </a:r>
            <a:r>
              <a:rPr lang="en-GB" sz="2400" dirty="0" err="1"/>
              <a:t>ar</a:t>
            </a:r>
            <a:r>
              <a:rPr lang="en-GB" sz="2400" dirty="0"/>
              <a:t> an </a:t>
            </a:r>
            <a:r>
              <a:rPr lang="en-GB" sz="2400" dirty="0" err="1"/>
              <a:t>imreoir</a:t>
            </a:r>
            <a:r>
              <a:rPr lang="en-GB" sz="2400" dirty="0"/>
              <a:t>, m.sh. Cad é an gaol </a:t>
            </a:r>
            <a:r>
              <a:rPr lang="en-GB" sz="2400" dirty="0" err="1"/>
              <a:t>idir</a:t>
            </a:r>
            <a:r>
              <a:rPr lang="en-GB" sz="2400" dirty="0"/>
              <a:t>...?</a:t>
            </a:r>
          </a:p>
          <a:p>
            <a:pPr marL="457200" indent="-457200" eaLnBrk="1" fontAlgn="auto" hangingPunct="1"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GB" sz="2400" dirty="0" err="1"/>
              <a:t>Lig</a:t>
            </a:r>
            <a:r>
              <a:rPr lang="en-GB" sz="2400" dirty="0"/>
              <a:t> don </a:t>
            </a:r>
            <a:r>
              <a:rPr lang="en-GB" sz="2400" dirty="0" err="1"/>
              <a:t>imreoir</a:t>
            </a:r>
            <a:r>
              <a:rPr lang="en-GB" sz="2400" dirty="0"/>
              <a:t> an </a:t>
            </a:r>
            <a:r>
              <a:rPr lang="en-GB" sz="2400" dirty="0" err="1"/>
              <a:t>cheist</a:t>
            </a:r>
            <a:r>
              <a:rPr lang="en-GB" sz="2400" dirty="0"/>
              <a:t> a </a:t>
            </a:r>
            <a:r>
              <a:rPr lang="en-GB" sz="2400" dirty="0" err="1"/>
              <a:t>fhreagairt</a:t>
            </a:r>
            <a:endParaRPr lang="en-GB" sz="2400" dirty="0"/>
          </a:p>
          <a:p>
            <a:pPr marL="457200" indent="-457200" eaLnBrk="1" fontAlgn="auto" hangingPunct="1"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GB" sz="2400" dirty="0" err="1"/>
              <a:t>Seiceáil</a:t>
            </a:r>
            <a:r>
              <a:rPr lang="en-GB" sz="2400" dirty="0"/>
              <a:t> an </a:t>
            </a:r>
            <a:r>
              <a:rPr lang="en-GB" sz="2400" dirty="0" err="1"/>
              <a:t>bhfuil</a:t>
            </a:r>
            <a:r>
              <a:rPr lang="en-GB" sz="2400" dirty="0"/>
              <a:t> an </a:t>
            </a:r>
            <a:r>
              <a:rPr lang="en-GB" sz="2400" dirty="0" err="1"/>
              <a:t>freagra</a:t>
            </a:r>
            <a:r>
              <a:rPr lang="en-GB" sz="2400" dirty="0"/>
              <a:t> </a:t>
            </a:r>
            <a:r>
              <a:rPr lang="en-GB" sz="2400" dirty="0" err="1"/>
              <a:t>ceart</a:t>
            </a:r>
            <a:endParaRPr lang="en-GB" sz="2400" dirty="0"/>
          </a:p>
          <a:p>
            <a:pPr marL="457200" indent="-457200" eaLnBrk="1" fontAlgn="auto" hangingPunct="1"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GB" sz="2400" dirty="0" err="1"/>
              <a:t>Má</a:t>
            </a:r>
            <a:r>
              <a:rPr lang="en-GB" sz="2400" dirty="0"/>
              <a:t> </a:t>
            </a:r>
            <a:r>
              <a:rPr lang="en-GB" sz="2400" dirty="0" err="1"/>
              <a:t>tá</a:t>
            </a:r>
            <a:r>
              <a:rPr lang="en-GB" sz="2400" dirty="0"/>
              <a:t> an </a:t>
            </a:r>
            <a:r>
              <a:rPr lang="en-GB" sz="2400" dirty="0" err="1"/>
              <a:t>freagra</a:t>
            </a:r>
            <a:r>
              <a:rPr lang="en-GB" sz="2400" dirty="0"/>
              <a:t> </a:t>
            </a:r>
            <a:r>
              <a:rPr lang="en-GB" sz="2400" dirty="0" err="1"/>
              <a:t>ceart</a:t>
            </a:r>
            <a:r>
              <a:rPr lang="en-GB" sz="2400" dirty="0"/>
              <a:t>, </a:t>
            </a:r>
            <a:r>
              <a:rPr lang="en-GB" sz="2400" b="1" dirty="0" err="1">
                <a:latin typeface="+mj-lt"/>
              </a:rPr>
              <a:t>ansin</a:t>
            </a:r>
            <a:r>
              <a:rPr lang="en-GB" sz="2400" dirty="0"/>
              <a:t>, </a:t>
            </a:r>
            <a:r>
              <a:rPr lang="en-GB" sz="2400" dirty="0" err="1"/>
              <a:t>abair</a:t>
            </a:r>
            <a:r>
              <a:rPr lang="en-GB" sz="2400" dirty="0"/>
              <a:t> ‘</a:t>
            </a:r>
            <a:r>
              <a:rPr lang="en-GB" sz="2400" dirty="0" err="1"/>
              <a:t>Maith</a:t>
            </a:r>
            <a:r>
              <a:rPr lang="en-GB" sz="2400" dirty="0"/>
              <a:t> </a:t>
            </a:r>
            <a:r>
              <a:rPr lang="en-GB" sz="2400" dirty="0" err="1"/>
              <a:t>thú</a:t>
            </a:r>
            <a:r>
              <a:rPr lang="en-GB" sz="2400" dirty="0"/>
              <a:t>! </a:t>
            </a:r>
            <a:r>
              <a:rPr lang="en-GB" sz="2400" dirty="0" err="1"/>
              <a:t>Freagra</a:t>
            </a:r>
            <a:r>
              <a:rPr lang="en-GB" sz="2400" dirty="0"/>
              <a:t> </a:t>
            </a:r>
            <a:r>
              <a:rPr lang="en-GB" sz="2400" dirty="0" err="1"/>
              <a:t>ceart</a:t>
            </a:r>
            <a:r>
              <a:rPr lang="en-GB" sz="2400" dirty="0"/>
              <a:t>’</a:t>
            </a:r>
          </a:p>
          <a:p>
            <a:pPr marL="457200" indent="-457200" eaLnBrk="1" fontAlgn="auto" hangingPunct="1"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  <a:defRPr/>
            </a:pPr>
            <a:r>
              <a:rPr lang="en-GB" sz="2400" dirty="0" err="1"/>
              <a:t>Smaoinigh</a:t>
            </a:r>
            <a:r>
              <a:rPr lang="en-GB" sz="2400" dirty="0"/>
              <a:t> </a:t>
            </a:r>
            <a:r>
              <a:rPr lang="en-GB" sz="2400" dirty="0" err="1"/>
              <a:t>ar</a:t>
            </a:r>
            <a:r>
              <a:rPr lang="en-GB" sz="2400" dirty="0"/>
              <a:t> </a:t>
            </a:r>
            <a:r>
              <a:rPr lang="en-GB" sz="2400" dirty="0" err="1"/>
              <a:t>cheist</a:t>
            </a:r>
            <a:r>
              <a:rPr lang="en-GB" sz="2400" dirty="0"/>
              <a:t> </a:t>
            </a:r>
            <a:r>
              <a:rPr lang="en-GB" sz="2400" dirty="0" err="1"/>
              <a:t>úr</a:t>
            </a:r>
            <a:r>
              <a:rPr lang="en-GB" sz="2400" dirty="0"/>
              <a:t> </a:t>
            </a:r>
            <a:r>
              <a:rPr lang="en-GB" sz="2400" dirty="0" err="1"/>
              <a:t>agus</a:t>
            </a:r>
            <a:r>
              <a:rPr lang="en-GB" sz="2400" dirty="0"/>
              <a:t> </a:t>
            </a:r>
            <a:r>
              <a:rPr lang="en-GB" sz="2400" dirty="0" err="1"/>
              <a:t>gabh</a:t>
            </a:r>
            <a:r>
              <a:rPr lang="en-GB" sz="2400" dirty="0"/>
              <a:t> </a:t>
            </a:r>
            <a:r>
              <a:rPr lang="en-GB" sz="2400" dirty="0" err="1"/>
              <a:t>tríd</a:t>
            </a:r>
            <a:r>
              <a:rPr lang="en-GB" sz="2400" dirty="0"/>
              <a:t>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céimeanna</a:t>
            </a:r>
            <a:r>
              <a:rPr lang="en-GB" sz="2400" dirty="0"/>
              <a:t> </a:t>
            </a:r>
            <a:r>
              <a:rPr lang="en-GB" sz="2400" dirty="0" err="1"/>
              <a:t>arís</a:t>
            </a: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92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dirty="0" err="1"/>
              <a:t>Roghnúchán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4</a:t>
            </a:fld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AA2CBF4-E945-4A1A-A6AE-CEA44525023D}"/>
              </a:ext>
            </a:extLst>
          </p:cNvPr>
          <p:cNvGrpSpPr/>
          <p:nvPr/>
        </p:nvGrpSpPr>
        <p:grpSpPr>
          <a:xfrm>
            <a:off x="727129" y="1750478"/>
            <a:ext cx="7821096" cy="2823898"/>
            <a:chOff x="2193235" y="1972795"/>
            <a:chExt cx="6751982" cy="2437881"/>
          </a:xfrm>
        </p:grpSpPr>
        <p:pic>
          <p:nvPicPr>
            <p:cNvPr id="8" name="Shape 47">
              <a:extLst>
                <a:ext uri="{FF2B5EF4-FFF2-40B4-BE49-F238E27FC236}">
                  <a16:creationId xmlns:a16="http://schemas.microsoft.com/office/drawing/2014/main" id="{C83A6E65-DBE0-4433-B773-7B63591554D3}"/>
                </a:ext>
              </a:extLst>
            </p:cNvPr>
            <p:cNvPicPr preferRelativeResize="0"/>
            <p:nvPr/>
          </p:nvPicPr>
          <p:blipFill rotWithShape="1">
            <a:blip r:embed="rId2">
              <a:alphaModFix/>
            </a:blip>
            <a:srcRect l="4125" r="872" b="20587"/>
            <a:stretch/>
          </p:blipFill>
          <p:spPr>
            <a:xfrm>
              <a:off x="2193235" y="1972795"/>
              <a:ext cx="6751982" cy="2437881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</a:ln>
          </p:spPr>
        </p:pic>
        <p:sp>
          <p:nvSpPr>
            <p:cNvPr id="9" name="Shape 48">
              <a:extLst>
                <a:ext uri="{FF2B5EF4-FFF2-40B4-BE49-F238E27FC236}">
                  <a16:creationId xmlns:a16="http://schemas.microsoft.com/office/drawing/2014/main" id="{A9A20CBA-18D3-43B2-860A-923A5D0DAB12}"/>
                </a:ext>
              </a:extLst>
            </p:cNvPr>
            <p:cNvSpPr txBox="1"/>
            <p:nvPr/>
          </p:nvSpPr>
          <p:spPr>
            <a:xfrm>
              <a:off x="3077853" y="2170248"/>
              <a:ext cx="3694500" cy="7736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algn="ctr" eaLnBrk="1" hangingPunct="1">
                <a:lnSpc>
                  <a:spcPts val="3500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3600" dirty="0" err="1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Tosaíonn</a:t>
              </a:r>
              <a:r>
                <a:rPr lang="en-US" altLang="en-US" sz="3600" dirty="0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 </a:t>
              </a:r>
              <a:r>
                <a:rPr lang="en-US" altLang="en-US" sz="3600" dirty="0" err="1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sé</a:t>
              </a:r>
              <a:r>
                <a:rPr lang="en-US" altLang="en-US" sz="3600" dirty="0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 a chur </a:t>
              </a:r>
              <a:r>
                <a:rPr lang="en-US" altLang="en-US" sz="3600" dirty="0" err="1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fearthainne</a:t>
              </a:r>
              <a:endParaRPr lang="en-US" altLang="en-US" sz="3600" dirty="0">
                <a:solidFill>
                  <a:srgbClr val="000000"/>
                </a:solidFill>
                <a:ea typeface="Shadows Into Light Two"/>
                <a:cs typeface="Shadows Into Light Two"/>
                <a:sym typeface="Shadows Into Light Two"/>
              </a:endParaRPr>
            </a:p>
          </p:txBody>
        </p:sp>
        <p:sp>
          <p:nvSpPr>
            <p:cNvPr id="10" name="Shape 49">
              <a:extLst>
                <a:ext uri="{FF2B5EF4-FFF2-40B4-BE49-F238E27FC236}">
                  <a16:creationId xmlns:a16="http://schemas.microsoft.com/office/drawing/2014/main" id="{F2C2DC15-C20A-47A4-85B5-3DA1C648D48E}"/>
                </a:ext>
              </a:extLst>
            </p:cNvPr>
            <p:cNvSpPr txBox="1"/>
            <p:nvPr/>
          </p:nvSpPr>
          <p:spPr>
            <a:xfrm>
              <a:off x="3540928" y="3287026"/>
              <a:ext cx="5368499" cy="911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GB" altLang="en-US" sz="3600" dirty="0" err="1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Cuirfidh</a:t>
              </a:r>
              <a:r>
                <a:rPr lang="en-GB" altLang="en-US" sz="3600" dirty="0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 </a:t>
              </a:r>
              <a:r>
                <a:rPr lang="en-GB" altLang="en-US" sz="3600" dirty="0" err="1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mé</a:t>
              </a:r>
              <a:r>
                <a:rPr lang="en-GB" altLang="en-US" sz="3600" dirty="0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 </a:t>
              </a:r>
              <a:r>
                <a:rPr lang="en-GB" altLang="en-US" sz="3600" dirty="0" err="1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suas</a:t>
              </a:r>
              <a:r>
                <a:rPr lang="en-GB" altLang="en-US" sz="3600" dirty="0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 </a:t>
              </a:r>
              <a:r>
                <a:rPr lang="en-GB" altLang="en-US" sz="3600" dirty="0" err="1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mo</a:t>
              </a:r>
              <a:r>
                <a:rPr lang="en-GB" altLang="en-US" sz="3600" dirty="0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 </a:t>
              </a:r>
              <a:br>
                <a:rPr lang="en-GB" altLang="en-US" sz="3600" dirty="0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</a:br>
              <a:r>
                <a:rPr lang="en-GB" altLang="en-US" sz="3600" dirty="0" err="1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scáth</a:t>
              </a:r>
              <a:r>
                <a:rPr lang="en-GB" altLang="en-US" sz="3600" dirty="0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 </a:t>
              </a:r>
              <a:r>
                <a:rPr lang="en-GB" altLang="en-US" sz="3600" dirty="0" err="1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fearthainne</a:t>
              </a:r>
              <a:r>
                <a:rPr lang="en-GB" altLang="en-US" sz="3600" dirty="0">
                  <a:solidFill>
                    <a:srgbClr val="000000"/>
                  </a:solidFill>
                  <a:ea typeface="Shadows Into Light Two"/>
                  <a:cs typeface="Shadows Into Light Two"/>
                  <a:sym typeface="Shadows Into Light Two"/>
                </a:rPr>
                <a:t>.</a:t>
              </a:r>
            </a:p>
          </p:txBody>
        </p:sp>
      </p:grpSp>
      <p:sp>
        <p:nvSpPr>
          <p:cNvPr id="11" name="Shape 51">
            <a:extLst>
              <a:ext uri="{FF2B5EF4-FFF2-40B4-BE49-F238E27FC236}">
                <a16:creationId xmlns:a16="http://schemas.microsoft.com/office/drawing/2014/main" id="{483867E8-FE08-4435-9220-787E298F85A5}"/>
              </a:ext>
            </a:extLst>
          </p:cNvPr>
          <p:cNvSpPr txBox="1"/>
          <p:nvPr/>
        </p:nvSpPr>
        <p:spPr>
          <a:xfrm>
            <a:off x="6031308" y="850229"/>
            <a:ext cx="2343599" cy="473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 err="1">
                <a:solidFill>
                  <a:schemeClr val="accent1"/>
                </a:solidFill>
                <a:latin typeface="+mj-lt"/>
              </a:rPr>
              <a:t>Coinníoll</a:t>
            </a:r>
            <a:endParaRPr lang="en-GB" sz="2400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2" name="Shape 52">
            <a:extLst>
              <a:ext uri="{FF2B5EF4-FFF2-40B4-BE49-F238E27FC236}">
                <a16:creationId xmlns:a16="http://schemas.microsoft.com/office/drawing/2014/main" id="{FFA0C4AC-C67D-4A92-8E6D-86BA5291A278}"/>
              </a:ext>
            </a:extLst>
          </p:cNvPr>
          <p:cNvSpPr txBox="1"/>
          <p:nvPr/>
        </p:nvSpPr>
        <p:spPr>
          <a:xfrm>
            <a:off x="1427333" y="5212394"/>
            <a:ext cx="5672099" cy="88430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>
                <a:solidFill>
                  <a:schemeClr val="accent1"/>
                </a:solidFill>
                <a:latin typeface="+mj-lt"/>
              </a:rPr>
              <a:t>Cad é a </a:t>
            </a:r>
            <a:r>
              <a:rPr lang="en-GB" sz="2400" b="1" dirty="0" err="1">
                <a:solidFill>
                  <a:schemeClr val="accent1"/>
                </a:solidFill>
                <a:latin typeface="+mj-lt"/>
              </a:rPr>
              <a:t>tharlaíonn</a:t>
            </a:r>
            <a:r>
              <a:rPr lang="en-GB" sz="2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GB" sz="2400" b="1" dirty="0" err="1">
                <a:solidFill>
                  <a:schemeClr val="accent1"/>
                </a:solidFill>
                <a:latin typeface="+mj-lt"/>
              </a:rPr>
              <a:t>má</a:t>
            </a:r>
            <a:r>
              <a:rPr lang="en-GB" sz="2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GB" sz="2400" b="1" dirty="0" err="1">
                <a:solidFill>
                  <a:schemeClr val="accent1"/>
                </a:solidFill>
                <a:latin typeface="+mj-lt"/>
              </a:rPr>
              <a:t>thagann</a:t>
            </a:r>
            <a:r>
              <a:rPr lang="en-GB" sz="2400" b="1" dirty="0">
                <a:solidFill>
                  <a:schemeClr val="accent1"/>
                </a:solidFill>
                <a:latin typeface="+mj-lt"/>
              </a:rPr>
              <a:t> an </a:t>
            </a:r>
            <a:r>
              <a:rPr lang="en-GB" sz="2400" b="1" dirty="0" err="1">
                <a:solidFill>
                  <a:schemeClr val="accent1"/>
                </a:solidFill>
                <a:latin typeface="+mj-lt"/>
              </a:rPr>
              <a:t>coinníoll</a:t>
            </a:r>
            <a:r>
              <a:rPr lang="en-GB" sz="2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GB" sz="2400" b="1" dirty="0" err="1">
                <a:solidFill>
                  <a:schemeClr val="accent1"/>
                </a:solidFill>
                <a:latin typeface="+mj-lt"/>
              </a:rPr>
              <a:t>isteach</a:t>
            </a:r>
            <a:r>
              <a:rPr lang="en-GB" sz="2400" b="1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en-GB" sz="2400" b="1" dirty="0" err="1">
                <a:solidFill>
                  <a:schemeClr val="accent1"/>
                </a:solidFill>
                <a:latin typeface="+mj-lt"/>
              </a:rPr>
              <a:t>fíor</a:t>
            </a:r>
            <a:r>
              <a:rPr lang="en-GB" sz="2400" b="1" dirty="0">
                <a:solidFill>
                  <a:schemeClr val="accent1"/>
                </a:solidFill>
                <a:latin typeface="+mj-lt"/>
              </a:rPr>
              <a:t>? </a:t>
            </a:r>
            <a:endParaRPr lang="en" sz="2400" dirty="0">
              <a:solidFill>
                <a:schemeClr val="accent1"/>
              </a:solidFill>
              <a:latin typeface="+mj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7A2D0B4-0D6F-4F5E-AC63-31CC2459B33E}"/>
              </a:ext>
            </a:extLst>
          </p:cNvPr>
          <p:cNvGrpSpPr/>
          <p:nvPr/>
        </p:nvGrpSpPr>
        <p:grpSpPr>
          <a:xfrm rot="8019157">
            <a:off x="5201834" y="1525000"/>
            <a:ext cx="1076035" cy="450954"/>
            <a:chOff x="7869382" y="4830436"/>
            <a:chExt cx="1991679" cy="750934"/>
          </a:xfrm>
          <a:solidFill>
            <a:schemeClr val="tx2"/>
          </a:solidFill>
        </p:grpSpPr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B38B39DC-1EA1-4832-84D7-0586A8AAC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9382" y="5073691"/>
              <a:ext cx="1928223" cy="222112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898A902-AA64-4625-A98C-7B7BA3E94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8778" y="4830436"/>
              <a:ext cx="592283" cy="750934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8AC2361-0A7C-456A-B409-8A6F33BC59BA}"/>
              </a:ext>
            </a:extLst>
          </p:cNvPr>
          <p:cNvGrpSpPr/>
          <p:nvPr/>
        </p:nvGrpSpPr>
        <p:grpSpPr>
          <a:xfrm rot="17377703">
            <a:off x="3710739" y="4585502"/>
            <a:ext cx="1208471" cy="468077"/>
            <a:chOff x="8214711" y="4830436"/>
            <a:chExt cx="1646350" cy="750934"/>
          </a:xfrm>
          <a:solidFill>
            <a:schemeClr val="tx2"/>
          </a:solidFill>
        </p:grpSpPr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4B0B4DF1-3CC5-4D4B-BF4E-14A3548DB9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4711" y="5073689"/>
              <a:ext cx="1582893" cy="199435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EE299B8E-8581-41D1-A899-9705358D6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8778" y="4830436"/>
              <a:ext cx="592283" cy="750934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38E1594-A2E2-4446-18F5-343874051C3E}"/>
              </a:ext>
            </a:extLst>
          </p:cNvPr>
          <p:cNvSpPr/>
          <p:nvPr/>
        </p:nvSpPr>
        <p:spPr>
          <a:xfrm>
            <a:off x="814665" y="1885950"/>
            <a:ext cx="658338" cy="1170425"/>
          </a:xfrm>
          <a:prstGeom prst="rect">
            <a:avLst/>
          </a:prstGeom>
          <a:solidFill>
            <a:srgbClr val="ECA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0FE4C6-4702-7FFD-69B6-635FD9599C12}"/>
              </a:ext>
            </a:extLst>
          </p:cNvPr>
          <p:cNvSpPr txBox="1"/>
          <p:nvPr/>
        </p:nvSpPr>
        <p:spPr>
          <a:xfrm>
            <a:off x="755899" y="1995015"/>
            <a:ext cx="14735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>
                <a:solidFill>
                  <a:srgbClr val="FFFFFF"/>
                </a:solidFill>
                <a:latin typeface="+mj-lt"/>
                <a:ea typeface="Comic Sans MS" charset="0"/>
                <a:cs typeface="Comic Sans MS" charset="0"/>
                <a:sym typeface="Arial" pitchFamily="34" charset="0"/>
              </a:rPr>
              <a:t>Má</a:t>
            </a:r>
            <a:endParaRPr lang="en-US" sz="4000" b="1" dirty="0">
              <a:solidFill>
                <a:srgbClr val="FFFFFF"/>
              </a:solidFill>
              <a:latin typeface="+mj-lt"/>
              <a:ea typeface="Comic Sans MS" charset="0"/>
              <a:cs typeface="Comic Sans MS" charset="0"/>
              <a:sym typeface="Arial" pitchFamily="34" charset="0"/>
            </a:endParaRPr>
          </a:p>
          <a:p>
            <a:endParaRPr lang="en-GB" sz="20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BF4C50-1CD5-86A4-567F-EA034EA92776}"/>
              </a:ext>
            </a:extLst>
          </p:cNvPr>
          <p:cNvSpPr/>
          <p:nvPr/>
        </p:nvSpPr>
        <p:spPr>
          <a:xfrm>
            <a:off x="6315075" y="1885950"/>
            <a:ext cx="2191693" cy="1141692"/>
          </a:xfrm>
          <a:prstGeom prst="rect">
            <a:avLst/>
          </a:prstGeom>
          <a:solidFill>
            <a:srgbClr val="ECA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C86697-14BA-1BEF-7100-499891E28A86}"/>
              </a:ext>
            </a:extLst>
          </p:cNvPr>
          <p:cNvSpPr txBox="1"/>
          <p:nvPr/>
        </p:nvSpPr>
        <p:spPr>
          <a:xfrm>
            <a:off x="6381750" y="2023991"/>
            <a:ext cx="19931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rgbClr val="FFFFFF"/>
                </a:solidFill>
                <a:latin typeface="+mj-lt"/>
                <a:ea typeface="Comic Sans MS" charset="0"/>
                <a:cs typeface="Comic Sans MS" charset="0"/>
                <a:sym typeface="Arial" pitchFamily="34" charset="0"/>
              </a:rPr>
              <a:t>ansin</a:t>
            </a:r>
            <a:endParaRPr lang="en-US" sz="4000" dirty="0">
              <a:solidFill>
                <a:srgbClr val="FFFFFF"/>
              </a:solidFill>
              <a:latin typeface="+mj-lt"/>
              <a:ea typeface="Comic Sans MS" charset="0"/>
              <a:cs typeface="Comic Sans MS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6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dirty="0" err="1"/>
              <a:t>Tasc</a:t>
            </a:r>
            <a:r>
              <a:rPr lang="en-GB" altLang="en-US" dirty="0"/>
              <a:t> </a:t>
            </a:r>
            <a:r>
              <a:rPr lang="en-GB" altLang="en-US" dirty="0" err="1"/>
              <a:t>Daltaí</a:t>
            </a:r>
            <a:r>
              <a:rPr lang="en-GB" altLang="en-US" dirty="0"/>
              <a:t> 1: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11198786" cy="5040000"/>
          </a:xfrm>
        </p:spPr>
        <p:txBody>
          <a:bodyPr>
            <a:normAutofit/>
          </a:bodyPr>
          <a:lstStyle/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GB" altLang="en-US" sz="2400" dirty="0" err="1"/>
              <a:t>Úsáid</a:t>
            </a:r>
            <a:r>
              <a:rPr lang="en-GB" altLang="en-US" sz="2400" dirty="0"/>
              <a:t> </a:t>
            </a:r>
            <a:r>
              <a:rPr lang="en-GB" altLang="en-US" sz="2400" dirty="0" err="1"/>
              <a:t>algartam</a:t>
            </a:r>
            <a:r>
              <a:rPr lang="en-GB" altLang="en-US" sz="2400" dirty="0"/>
              <a:t> an quiz le </a:t>
            </a:r>
            <a:r>
              <a:rPr lang="en-GB" altLang="en-US" sz="2400" dirty="0" err="1"/>
              <a:t>cuidiú</a:t>
            </a:r>
            <a:r>
              <a:rPr lang="en-GB" altLang="en-US" sz="2400" dirty="0"/>
              <a:t> </a:t>
            </a:r>
            <a:r>
              <a:rPr lang="en-GB" altLang="en-US" sz="2400" dirty="0" err="1"/>
              <a:t>leat</a:t>
            </a:r>
            <a:r>
              <a:rPr lang="en-GB" altLang="en-US" sz="2400" dirty="0"/>
              <a:t> an </a:t>
            </a:r>
            <a:r>
              <a:rPr lang="en-GB" altLang="en-US" sz="2400" dirty="0" err="1"/>
              <a:t>cód</a:t>
            </a:r>
            <a:r>
              <a:rPr lang="en-GB" altLang="en-US" sz="2400" dirty="0"/>
              <a:t> a </a:t>
            </a:r>
            <a:r>
              <a:rPr lang="en-GB" altLang="en-US" sz="2400" dirty="0" err="1"/>
              <a:t>scríobh</a:t>
            </a:r>
            <a:r>
              <a:rPr lang="en-GB" altLang="en-US" sz="2400" dirty="0"/>
              <a:t> le </a:t>
            </a:r>
            <a:r>
              <a:rPr lang="en-GB" altLang="en-US" sz="2400" dirty="0" err="1"/>
              <a:t>ríomhchlár</a:t>
            </a:r>
            <a:r>
              <a:rPr lang="en-GB" altLang="en-US" sz="2400" dirty="0"/>
              <a:t> quiz </a:t>
            </a:r>
            <a:r>
              <a:rPr lang="en-GB" altLang="en-US" sz="2400" dirty="0" err="1"/>
              <a:t>mata</a:t>
            </a:r>
            <a:r>
              <a:rPr lang="en-GB" altLang="en-US" sz="2400" dirty="0"/>
              <a:t> a </a:t>
            </a:r>
            <a:r>
              <a:rPr lang="en-GB" altLang="en-US" sz="2400" dirty="0" err="1"/>
              <a:t>chruthú</a:t>
            </a:r>
            <a:endParaRPr lang="en-GB" altLang="en-US" sz="2400" dirty="0"/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GB" altLang="en-US" sz="2400" dirty="0"/>
              <a:t>Ba </a:t>
            </a:r>
            <a:r>
              <a:rPr lang="en-GB" altLang="en-US" sz="2400" dirty="0" err="1"/>
              <a:t>cheart</a:t>
            </a:r>
            <a:r>
              <a:rPr lang="en-GB" altLang="en-US" sz="2400" dirty="0"/>
              <a:t> </a:t>
            </a:r>
            <a:r>
              <a:rPr lang="en-GB" altLang="en-US" sz="2400" dirty="0" err="1"/>
              <a:t>ceithre</a:t>
            </a:r>
            <a:r>
              <a:rPr lang="en-GB" altLang="en-US" sz="2400" dirty="0"/>
              <a:t> </a:t>
            </a:r>
            <a:r>
              <a:rPr lang="en-GB" altLang="en-US" sz="2400" dirty="0" err="1"/>
              <a:t>cheist</a:t>
            </a:r>
            <a:r>
              <a:rPr lang="en-GB" altLang="en-US" sz="2400" dirty="0"/>
              <a:t> a </a:t>
            </a:r>
            <a:r>
              <a:rPr lang="en-GB" altLang="en-US" sz="2400" dirty="0" err="1"/>
              <a:t>bheith</a:t>
            </a:r>
            <a:r>
              <a:rPr lang="en-GB" altLang="en-US" sz="2400" dirty="0"/>
              <a:t> </a:t>
            </a:r>
            <a:r>
              <a:rPr lang="en-GB" altLang="en-US" sz="2400" dirty="0" err="1"/>
              <a:t>i</a:t>
            </a:r>
            <a:r>
              <a:rPr lang="en-GB" altLang="en-US" sz="2400" dirty="0"/>
              <a:t> do quiz. </a:t>
            </a:r>
            <a:r>
              <a:rPr lang="en-GB" altLang="en-US" sz="2400" dirty="0" err="1"/>
              <a:t>Scríobh</a:t>
            </a:r>
            <a:r>
              <a:rPr lang="en-GB" altLang="en-US" sz="2400" dirty="0"/>
              <a:t> an </a:t>
            </a:r>
            <a:r>
              <a:rPr lang="en-GB" altLang="en-US" sz="2400" dirty="0" err="1"/>
              <a:t>cód</a:t>
            </a:r>
            <a:r>
              <a:rPr lang="en-GB" altLang="en-US" sz="2400" dirty="0"/>
              <a:t> le </a:t>
            </a:r>
            <a:r>
              <a:rPr lang="en-GB" altLang="en-US" sz="2400" dirty="0" err="1"/>
              <a:t>ceist</a:t>
            </a:r>
            <a:r>
              <a:rPr lang="en-GB" altLang="en-US" sz="2400" dirty="0"/>
              <a:t> </a:t>
            </a:r>
            <a:r>
              <a:rPr lang="en-GB" altLang="en-US" sz="2400" dirty="0" err="1"/>
              <a:t>amháin</a:t>
            </a:r>
            <a:r>
              <a:rPr lang="en-GB" altLang="en-US" sz="2400" dirty="0"/>
              <a:t> a chur </a:t>
            </a:r>
            <a:r>
              <a:rPr lang="en-GB" altLang="en-US" sz="2400" dirty="0" err="1"/>
              <a:t>ar</a:t>
            </a:r>
            <a:r>
              <a:rPr lang="en-GB" altLang="en-US" sz="2400" dirty="0"/>
              <a:t> </a:t>
            </a:r>
            <a:r>
              <a:rPr lang="en-GB" altLang="en-US" sz="2400" dirty="0" err="1"/>
              <a:t>dtús</a:t>
            </a:r>
            <a:r>
              <a:rPr lang="en-GB" altLang="en-US" sz="2400" dirty="0"/>
              <a:t> </a:t>
            </a:r>
            <a:r>
              <a:rPr lang="en-GB" altLang="en-US" sz="2400" dirty="0" err="1"/>
              <a:t>agus</a:t>
            </a:r>
            <a:r>
              <a:rPr lang="en-GB" altLang="en-US" sz="2400" dirty="0"/>
              <a:t> </a:t>
            </a:r>
            <a:r>
              <a:rPr lang="en-GB" altLang="en-US" sz="2400" dirty="0" err="1"/>
              <a:t>ansin</a:t>
            </a:r>
            <a:r>
              <a:rPr lang="en-GB" altLang="en-US" sz="2400" dirty="0"/>
              <a:t> </a:t>
            </a:r>
            <a:r>
              <a:rPr lang="en-GB" altLang="en-US" sz="2400" dirty="0" err="1"/>
              <a:t>tástáil</a:t>
            </a:r>
            <a:r>
              <a:rPr lang="en-GB" altLang="en-US" sz="2400" dirty="0"/>
              <a:t> é </a:t>
            </a:r>
            <a:r>
              <a:rPr lang="en-GB" altLang="en-US" sz="2400" dirty="0" err="1"/>
              <a:t>agus</a:t>
            </a:r>
            <a:r>
              <a:rPr lang="en-GB" altLang="en-US" sz="2400" dirty="0"/>
              <a:t> </a:t>
            </a:r>
            <a:r>
              <a:rPr lang="en-GB" altLang="en-US" sz="2400" dirty="0" err="1"/>
              <a:t>dífhabhtaigh</a:t>
            </a:r>
            <a:r>
              <a:rPr lang="en-GB" altLang="en-US" sz="2400" dirty="0"/>
              <a:t> é, </a:t>
            </a:r>
            <a:r>
              <a:rPr lang="en-GB" altLang="en-US" sz="2400" dirty="0" err="1"/>
              <a:t>más</a:t>
            </a:r>
            <a:r>
              <a:rPr lang="en-GB" altLang="en-US" sz="2400" dirty="0"/>
              <a:t> </a:t>
            </a:r>
            <a:r>
              <a:rPr lang="en-GB" altLang="en-US" sz="2400" dirty="0" err="1"/>
              <a:t>gá</a:t>
            </a:r>
            <a:endParaRPr lang="en-GB" altLang="en-US" sz="2400" dirty="0"/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GB" altLang="en-US" sz="2400" dirty="0" err="1"/>
              <a:t>Nó</a:t>
            </a:r>
            <a:r>
              <a:rPr lang="en-GB" altLang="en-US" sz="2400" dirty="0"/>
              <a:t>, </a:t>
            </a:r>
            <a:r>
              <a:rPr lang="en-GB" altLang="en-US" sz="2400" dirty="0" err="1"/>
              <a:t>más</a:t>
            </a:r>
            <a:r>
              <a:rPr lang="en-GB" altLang="en-US" sz="2400" dirty="0"/>
              <a:t> Scratch 3.0 </a:t>
            </a:r>
            <a:r>
              <a:rPr lang="en-GB" altLang="en-US" sz="2400" dirty="0" err="1"/>
              <a:t>atá</a:t>
            </a:r>
            <a:r>
              <a:rPr lang="en-GB" altLang="en-US" sz="2400" dirty="0"/>
              <a:t> in </a:t>
            </a:r>
            <a:r>
              <a:rPr lang="en-GB" altLang="en-US" sz="2400" dirty="0" err="1"/>
              <a:t>úsáid</a:t>
            </a:r>
            <a:r>
              <a:rPr lang="en-GB" altLang="en-US" sz="2400" dirty="0"/>
              <a:t>, </a:t>
            </a:r>
            <a:r>
              <a:rPr lang="en-GB" altLang="en-US" sz="2400" dirty="0" err="1"/>
              <a:t>brúigh</a:t>
            </a:r>
            <a:r>
              <a:rPr lang="en-GB" altLang="en-US" sz="2400" dirty="0"/>
              <a:t> ‘ctrl v’ </a:t>
            </a:r>
            <a:r>
              <a:rPr lang="en-GB" altLang="en-US" sz="2400" dirty="0" err="1"/>
              <a:t>nó</a:t>
            </a:r>
            <a:r>
              <a:rPr lang="en-GB" altLang="en-US" sz="2400" dirty="0"/>
              <a:t> </a:t>
            </a:r>
            <a:r>
              <a:rPr lang="en-GB" altLang="en-US" sz="2400" dirty="0" err="1"/>
              <a:t>déan</a:t>
            </a:r>
            <a:r>
              <a:rPr lang="en-GB" altLang="en-US" sz="2400" dirty="0"/>
              <a:t> </a:t>
            </a:r>
            <a:r>
              <a:rPr lang="en-GB" altLang="en-US" sz="2400" dirty="0" err="1"/>
              <a:t>deaschliceáil</a:t>
            </a:r>
            <a:r>
              <a:rPr lang="en-GB" altLang="en-US" sz="2400" dirty="0"/>
              <a:t> </a:t>
            </a:r>
            <a:r>
              <a:rPr lang="en-GB" altLang="en-US" sz="2400" dirty="0" err="1"/>
              <a:t>agus</a:t>
            </a:r>
            <a:r>
              <a:rPr lang="en-GB" altLang="en-US" sz="2400" dirty="0"/>
              <a:t> </a:t>
            </a:r>
            <a:r>
              <a:rPr lang="en-GB" altLang="en-US" sz="2400" dirty="0" err="1"/>
              <a:t>roghnaigh</a:t>
            </a:r>
            <a:r>
              <a:rPr lang="en-GB" altLang="en-US" sz="2400" dirty="0"/>
              <a:t> ‘duplicate’</a:t>
            </a:r>
          </a:p>
          <a:p>
            <a:pPr eaLnBrk="1" hangingPunct="1">
              <a:spcBef>
                <a:spcPts val="600"/>
              </a:spcBef>
              <a:spcAft>
                <a:spcPts val="1200"/>
              </a:spcAft>
              <a:defRPr/>
            </a:pPr>
            <a:r>
              <a:rPr lang="en-GB" sz="2400" dirty="0"/>
              <a:t>Ba </a:t>
            </a:r>
            <a:r>
              <a:rPr lang="en-GB" sz="2400" dirty="0" err="1"/>
              <a:t>cheart</a:t>
            </a:r>
            <a:r>
              <a:rPr lang="en-GB" sz="2400" dirty="0"/>
              <a:t> don quiz </a:t>
            </a:r>
            <a:r>
              <a:rPr lang="en-GB" sz="2400" dirty="0" err="1"/>
              <a:t>freagairt</a:t>
            </a:r>
            <a:r>
              <a:rPr lang="en-GB" sz="2400" dirty="0"/>
              <a:t> don </a:t>
            </a:r>
            <a:r>
              <a:rPr lang="en-GB" sz="2400" dirty="0" err="1"/>
              <a:t>imreoir</a:t>
            </a:r>
            <a:r>
              <a:rPr lang="en-GB" sz="2400" dirty="0"/>
              <a:t> </a:t>
            </a:r>
            <a:r>
              <a:rPr lang="en-GB" sz="2400" dirty="0" err="1"/>
              <a:t>nuair</a:t>
            </a:r>
            <a:r>
              <a:rPr lang="en-GB" sz="2400" dirty="0"/>
              <a:t> a </a:t>
            </a:r>
            <a:r>
              <a:rPr lang="en-GB" sz="2400" dirty="0" err="1"/>
              <a:t>thugann</a:t>
            </a:r>
            <a:r>
              <a:rPr lang="en-GB" sz="2400" dirty="0"/>
              <a:t> </a:t>
            </a:r>
            <a:r>
              <a:rPr lang="en-GB" sz="2400" dirty="0" err="1"/>
              <a:t>sé</a:t>
            </a:r>
            <a:r>
              <a:rPr lang="en-GB" sz="2400" dirty="0"/>
              <a:t>/</a:t>
            </a:r>
            <a:r>
              <a:rPr lang="en-GB" sz="2400" dirty="0" err="1"/>
              <a:t>sí</a:t>
            </a:r>
            <a:r>
              <a:rPr lang="en-GB" sz="2400" dirty="0"/>
              <a:t> </a:t>
            </a:r>
            <a:r>
              <a:rPr lang="en-GB" sz="2400" dirty="0" err="1"/>
              <a:t>freagra</a:t>
            </a:r>
            <a:r>
              <a:rPr lang="en-GB" sz="2400" dirty="0"/>
              <a:t> </a:t>
            </a:r>
            <a:r>
              <a:rPr lang="en-GB" sz="2400" dirty="0" err="1"/>
              <a:t>ceart</a:t>
            </a: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999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dirty="0" err="1"/>
              <a:t>Plé</a:t>
            </a:r>
            <a:r>
              <a:rPr lang="en-GB" altLang="en-US" dirty="0"/>
              <a:t>: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90" y="1119035"/>
            <a:ext cx="10807727" cy="5040000"/>
          </a:xfrm>
        </p:spPr>
        <p:txBody>
          <a:bodyPr>
            <a:normAutofit/>
          </a:bodyPr>
          <a:lstStyle/>
          <a:p>
            <a:pPr eaLnBrk="1" hangingPunct="1">
              <a:spcBef>
                <a:spcPts val="3000"/>
              </a:spcBef>
            </a:pPr>
            <a:r>
              <a:rPr lang="en-GB" altLang="en-US" sz="2400" dirty="0"/>
              <a:t>Cad é an </a:t>
            </a:r>
            <a:r>
              <a:rPr lang="en-GB" altLang="en-US" sz="2400" dirty="0" err="1"/>
              <a:t>rud</a:t>
            </a:r>
            <a:r>
              <a:rPr lang="en-GB" altLang="en-US" sz="2400" dirty="0"/>
              <a:t> é </a:t>
            </a:r>
            <a:r>
              <a:rPr lang="en-GB" altLang="en-US" sz="2400" dirty="0" err="1"/>
              <a:t>roghnúchán</a:t>
            </a:r>
            <a:r>
              <a:rPr lang="en-GB" altLang="en-US" sz="2400" dirty="0"/>
              <a:t>?</a:t>
            </a:r>
          </a:p>
          <a:p>
            <a:pPr eaLnBrk="1" hangingPunct="1">
              <a:spcBef>
                <a:spcPts val="3000"/>
              </a:spcBef>
            </a:pPr>
            <a:r>
              <a:rPr lang="en-GB" altLang="en-US" sz="2400" dirty="0"/>
              <a:t>Cad é mar a </a:t>
            </a:r>
            <a:r>
              <a:rPr lang="en-GB" altLang="en-US" sz="2400" dirty="0" err="1"/>
              <a:t>úsáidtear</a:t>
            </a:r>
            <a:r>
              <a:rPr lang="en-GB" altLang="en-US" sz="2400" dirty="0"/>
              <a:t> </a:t>
            </a:r>
            <a:r>
              <a:rPr lang="en-GB" altLang="en-US" sz="2400" dirty="0" err="1"/>
              <a:t>roghnúchán</a:t>
            </a:r>
            <a:r>
              <a:rPr lang="en-GB" altLang="en-US" sz="2400" dirty="0"/>
              <a:t> </a:t>
            </a:r>
            <a:r>
              <a:rPr lang="en-GB" altLang="en-US" sz="2400" dirty="0" err="1"/>
              <a:t>i</a:t>
            </a:r>
            <a:r>
              <a:rPr lang="en-GB" altLang="en-US" sz="2400" dirty="0"/>
              <a:t> do </a:t>
            </a:r>
            <a:r>
              <a:rPr lang="en-GB" altLang="en-US" sz="2400" dirty="0" err="1"/>
              <a:t>ríomhchlár</a:t>
            </a:r>
            <a:r>
              <a:rPr lang="en-GB" altLang="en-US" sz="2400" dirty="0"/>
              <a:t>?</a:t>
            </a:r>
          </a:p>
          <a:p>
            <a:pPr eaLnBrk="1" hangingPunct="1">
              <a:spcBef>
                <a:spcPts val="3000"/>
              </a:spcBef>
            </a:pPr>
            <a:r>
              <a:rPr lang="en-GB" altLang="en-US" sz="2400" dirty="0"/>
              <a:t>Cad é </a:t>
            </a:r>
            <a:r>
              <a:rPr lang="en-GB" altLang="en-US" sz="2400" dirty="0" err="1"/>
              <a:t>atá</a:t>
            </a:r>
            <a:r>
              <a:rPr lang="en-GB" altLang="en-US" sz="2400" dirty="0"/>
              <a:t> </a:t>
            </a:r>
            <a:r>
              <a:rPr lang="en-GB" altLang="en-US" sz="2400" dirty="0" err="1"/>
              <a:t>tú</a:t>
            </a:r>
            <a:r>
              <a:rPr lang="en-GB" altLang="en-US" sz="2400" dirty="0"/>
              <a:t> </a:t>
            </a:r>
            <a:r>
              <a:rPr lang="en-GB" altLang="en-US" sz="2400" dirty="0" err="1"/>
              <a:t>ábalta</a:t>
            </a:r>
            <a:r>
              <a:rPr lang="en-GB" altLang="en-US" sz="2400" dirty="0"/>
              <a:t> a </a:t>
            </a:r>
            <a:r>
              <a:rPr lang="en-GB" altLang="en-US" sz="2400" dirty="0" err="1"/>
              <a:t>dhéanamh</a:t>
            </a:r>
            <a:r>
              <a:rPr lang="en-GB" altLang="en-US" sz="2400" dirty="0"/>
              <a:t> </a:t>
            </a:r>
            <a:r>
              <a:rPr lang="en-GB" altLang="en-US" sz="2400" dirty="0" err="1"/>
              <a:t>sa</a:t>
            </a:r>
            <a:r>
              <a:rPr lang="en-GB" altLang="en-US" sz="2400" dirty="0"/>
              <a:t> </a:t>
            </a:r>
            <a:r>
              <a:rPr lang="en-GB" altLang="en-US" sz="2400" dirty="0" err="1"/>
              <a:t>ríomhchlár</a:t>
            </a:r>
            <a:r>
              <a:rPr lang="en-GB" altLang="en-US" sz="2400" dirty="0"/>
              <a:t> leis an </a:t>
            </a:r>
            <a:r>
              <a:rPr lang="en-GB" altLang="en-US" sz="2400" dirty="0" err="1"/>
              <a:t>ordú</a:t>
            </a:r>
            <a:r>
              <a:rPr lang="en-GB" altLang="en-US" sz="2400" dirty="0"/>
              <a:t> </a:t>
            </a:r>
            <a:r>
              <a:rPr lang="en-GB" altLang="en-US" sz="2400" dirty="0" err="1"/>
              <a:t>roghnúcháin</a:t>
            </a:r>
            <a:r>
              <a:rPr lang="en-GB" altLang="en-US" sz="2400" dirty="0"/>
              <a:t>?</a:t>
            </a:r>
          </a:p>
          <a:p>
            <a:pPr eaLnBrk="1" hangingPunct="1">
              <a:spcBef>
                <a:spcPts val="3000"/>
              </a:spcBef>
            </a:pPr>
            <a:r>
              <a:rPr lang="en-GB" altLang="en-US" sz="2400" dirty="0"/>
              <a:t>Cad é mar </a:t>
            </a:r>
            <a:r>
              <a:rPr lang="en-GB" altLang="en-US" sz="2400" dirty="0" err="1"/>
              <a:t>atá</a:t>
            </a:r>
            <a:r>
              <a:rPr lang="en-GB" altLang="en-US" sz="2400" dirty="0"/>
              <a:t> </a:t>
            </a:r>
            <a:r>
              <a:rPr lang="en-GB" altLang="en-US" sz="2400" dirty="0" err="1"/>
              <a:t>ordú</a:t>
            </a:r>
            <a:r>
              <a:rPr lang="en-GB" altLang="en-US" sz="2400" dirty="0"/>
              <a:t> </a:t>
            </a:r>
            <a:r>
              <a:rPr lang="en-GB" altLang="en-US" sz="2400" dirty="0" err="1"/>
              <a:t>roghnúcháin</a:t>
            </a:r>
            <a:r>
              <a:rPr lang="en-GB" altLang="en-US" sz="2400" dirty="0"/>
              <a:t> </a:t>
            </a:r>
            <a:r>
              <a:rPr lang="en-GB" altLang="en-US" sz="2400" dirty="0" err="1"/>
              <a:t>éagsúil</a:t>
            </a:r>
            <a:r>
              <a:rPr lang="en-GB" altLang="en-US" sz="2400" dirty="0"/>
              <a:t> le </a:t>
            </a:r>
            <a:r>
              <a:rPr lang="en-GB" altLang="en-US" sz="2400" dirty="0" err="1"/>
              <a:t>horduithe</a:t>
            </a:r>
            <a:r>
              <a:rPr lang="en-GB" altLang="en-US" sz="2400" dirty="0"/>
              <a:t> </a:t>
            </a:r>
            <a:r>
              <a:rPr lang="en-GB" altLang="en-US" sz="2400" dirty="0" err="1"/>
              <a:t>eile</a:t>
            </a:r>
            <a:r>
              <a:rPr lang="en-GB" altLang="en-US" sz="2400" dirty="0"/>
              <a:t>?</a:t>
            </a:r>
          </a:p>
          <a:p>
            <a:pPr eaLnBrk="1" hangingPunct="1">
              <a:spcBef>
                <a:spcPts val="3000"/>
              </a:spcBef>
            </a:pPr>
            <a:r>
              <a:rPr lang="en-GB" altLang="en-US" sz="2400" dirty="0" err="1"/>
              <a:t>Ar</a:t>
            </a:r>
            <a:r>
              <a:rPr lang="en-GB" altLang="en-US" sz="2400" dirty="0"/>
              <a:t> </a:t>
            </a:r>
            <a:r>
              <a:rPr lang="en-GB" altLang="en-US" sz="2400" dirty="0" err="1"/>
              <a:t>tháinig</a:t>
            </a:r>
            <a:r>
              <a:rPr lang="en-GB" altLang="en-US" sz="2400" dirty="0"/>
              <a:t> </a:t>
            </a:r>
            <a:r>
              <a:rPr lang="en-GB" altLang="en-US" sz="2400" dirty="0" err="1"/>
              <a:t>tú</a:t>
            </a:r>
            <a:r>
              <a:rPr lang="en-GB" altLang="en-US" sz="2400" dirty="0"/>
              <a:t> </a:t>
            </a:r>
            <a:r>
              <a:rPr lang="en-GB" altLang="en-US" sz="2400" dirty="0" err="1"/>
              <a:t>ar</a:t>
            </a:r>
            <a:r>
              <a:rPr lang="en-GB" altLang="en-US" sz="2400" dirty="0"/>
              <a:t> </a:t>
            </a:r>
            <a:r>
              <a:rPr lang="en-GB" altLang="en-US" sz="2400" dirty="0" err="1"/>
              <a:t>fhabhtanna</a:t>
            </a:r>
            <a:r>
              <a:rPr lang="en-GB" altLang="en-US" sz="2400" dirty="0"/>
              <a:t> </a:t>
            </a:r>
            <a:r>
              <a:rPr lang="en-GB" altLang="en-US" sz="2400" dirty="0" err="1"/>
              <a:t>ar</a:t>
            </a:r>
            <a:r>
              <a:rPr lang="en-GB" altLang="en-US" sz="2400" dirty="0"/>
              <a:t> </a:t>
            </a:r>
            <a:r>
              <a:rPr lang="en-GB" altLang="en-US" sz="2400" dirty="0" err="1"/>
              <a:t>bith</a:t>
            </a:r>
            <a:r>
              <a:rPr lang="en-GB" altLang="en-US" sz="2400" dirty="0"/>
              <a:t> </a:t>
            </a:r>
            <a:r>
              <a:rPr lang="en-GB" altLang="en-US" sz="2400" dirty="0" err="1"/>
              <a:t>agus</a:t>
            </a:r>
            <a:r>
              <a:rPr lang="en-GB" altLang="en-US" sz="2400" dirty="0"/>
              <a:t> </a:t>
            </a:r>
            <a:r>
              <a:rPr lang="en-GB" altLang="en-US" sz="2400" dirty="0" err="1"/>
              <a:t>tú</a:t>
            </a:r>
            <a:r>
              <a:rPr lang="en-GB" altLang="en-US" sz="2400" dirty="0"/>
              <a:t> ag </a:t>
            </a:r>
            <a:r>
              <a:rPr lang="en-GB" altLang="en-US" sz="2400" dirty="0" err="1"/>
              <a:t>scríobh</a:t>
            </a:r>
            <a:r>
              <a:rPr lang="en-GB" altLang="en-US" sz="2400" dirty="0"/>
              <a:t> an </a:t>
            </a:r>
            <a:r>
              <a:rPr lang="en-GB" altLang="en-US" sz="2400" dirty="0" err="1"/>
              <a:t>ríomhchláir</a:t>
            </a:r>
            <a:r>
              <a:rPr lang="en-GB" altLang="en-US" sz="2400" dirty="0"/>
              <a:t>? Cad é mar a </a:t>
            </a:r>
            <a:r>
              <a:rPr lang="en-GB" altLang="en-US" sz="2400" dirty="0" err="1"/>
              <a:t>réitigh</a:t>
            </a:r>
            <a:r>
              <a:rPr lang="en-GB" altLang="en-US" sz="2400" dirty="0"/>
              <a:t> </a:t>
            </a:r>
            <a:r>
              <a:rPr lang="en-GB" altLang="en-US" sz="2400" dirty="0" err="1"/>
              <a:t>tú</a:t>
            </a:r>
            <a:r>
              <a:rPr lang="en-GB" altLang="en-US" sz="2400" dirty="0"/>
              <a:t> </a:t>
            </a:r>
            <a:r>
              <a:rPr lang="en-GB" altLang="en-US" sz="2400" dirty="0" err="1"/>
              <a:t>iad</a:t>
            </a:r>
            <a:r>
              <a:rPr lang="en-GB" altLang="en-US" sz="2400" dirty="0"/>
              <a:t> </a:t>
            </a:r>
            <a:r>
              <a:rPr lang="en-GB" altLang="en-US" sz="2400" dirty="0" err="1"/>
              <a:t>seo</a:t>
            </a:r>
            <a:r>
              <a:rPr lang="en-GB" altLang="en-US" sz="2400" dirty="0"/>
              <a:t>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477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dirty="0" err="1"/>
              <a:t>Tasc</a:t>
            </a:r>
            <a:r>
              <a:rPr lang="en-GB" altLang="en-US" dirty="0"/>
              <a:t> </a:t>
            </a:r>
            <a:r>
              <a:rPr lang="en-GB" altLang="en-US" dirty="0" err="1"/>
              <a:t>Daltaí</a:t>
            </a:r>
            <a:r>
              <a:rPr lang="en-GB" altLang="en-US" dirty="0"/>
              <a:t> 2: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10807727" cy="5040000"/>
          </a:xfrm>
        </p:spPr>
        <p:txBody>
          <a:bodyPr>
            <a:normAutofit/>
          </a:bodyPr>
          <a:lstStyle/>
          <a:p>
            <a:pPr eaLnBrk="1" hangingPunct="1">
              <a:spcBef>
                <a:spcPts val="1800"/>
              </a:spcBef>
              <a:spcAft>
                <a:spcPts val="3000"/>
              </a:spcAft>
            </a:pPr>
            <a:r>
              <a:rPr lang="en-GB" altLang="en-US" sz="2400" dirty="0">
                <a:sym typeface="Arial" panose="020B0604020202020204" pitchFamily="34" charset="0"/>
              </a:rPr>
              <a:t>Bain </a:t>
            </a:r>
            <a:r>
              <a:rPr lang="en-GB" altLang="en-US" sz="2400" dirty="0" err="1">
                <a:sym typeface="Arial" panose="020B0604020202020204" pitchFamily="34" charset="0"/>
              </a:rPr>
              <a:t>triail</a:t>
            </a:r>
            <a:r>
              <a:rPr lang="en-GB" altLang="en-US" sz="2400" dirty="0">
                <a:sym typeface="Arial" panose="020B0604020202020204" pitchFamily="34" charset="0"/>
              </a:rPr>
              <a:t> as </a:t>
            </a:r>
            <a:r>
              <a:rPr lang="en-GB" altLang="en-US" sz="2400" dirty="0" err="1">
                <a:sym typeface="Arial" panose="020B0604020202020204" pitchFamily="34" charset="0"/>
              </a:rPr>
              <a:t>orduithe</a:t>
            </a:r>
            <a:r>
              <a:rPr lang="en-GB" altLang="en-US" sz="2400" dirty="0">
                <a:sym typeface="Arial" panose="020B0604020202020204" pitchFamily="34" charset="0"/>
              </a:rPr>
              <a:t> ‘Más…</a:t>
            </a:r>
            <a:r>
              <a:rPr lang="en-GB" altLang="en-US" sz="2400" dirty="0" err="1">
                <a:sym typeface="Arial" panose="020B0604020202020204" pitchFamily="34" charset="0"/>
              </a:rPr>
              <a:t>ansin</a:t>
            </a:r>
            <a:r>
              <a:rPr lang="en-GB" altLang="en-US" sz="2400" dirty="0">
                <a:sym typeface="Arial" panose="020B0604020202020204" pitchFamily="34" charset="0"/>
              </a:rPr>
              <a:t>…</a:t>
            </a:r>
            <a:r>
              <a:rPr lang="en-GB" altLang="en-US" sz="2400" dirty="0" err="1">
                <a:sym typeface="Arial" panose="020B0604020202020204" pitchFamily="34" charset="0"/>
              </a:rPr>
              <a:t>seachas</a:t>
            </a:r>
            <a:r>
              <a:rPr lang="en-GB" altLang="en-US" sz="2400" dirty="0">
                <a:sym typeface="Arial" panose="020B0604020202020204" pitchFamily="34" charset="0"/>
              </a:rPr>
              <a:t> sin…’ a </a:t>
            </a:r>
            <a:r>
              <a:rPr lang="en-GB" altLang="en-US" sz="2400" dirty="0" err="1">
                <a:sym typeface="Arial" panose="020B0604020202020204" pitchFamily="34" charset="0"/>
              </a:rPr>
              <a:t>úsáid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altLang="en-US" sz="2400" dirty="0" err="1">
                <a:sym typeface="Arial" panose="020B0604020202020204" pitchFamily="34" charset="0"/>
              </a:rPr>
              <a:t>i</a:t>
            </a:r>
            <a:r>
              <a:rPr lang="en-GB" altLang="en-US" sz="2400" dirty="0">
                <a:sym typeface="Arial" panose="020B0604020202020204" pitchFamily="34" charset="0"/>
              </a:rPr>
              <a:t> do </a:t>
            </a:r>
            <a:r>
              <a:rPr lang="en-GB" altLang="en-US" sz="2400" dirty="0" err="1">
                <a:sym typeface="Arial" panose="020B0604020202020204" pitchFamily="34" charset="0"/>
              </a:rPr>
              <a:t>ríomhchlár</a:t>
            </a:r>
            <a:r>
              <a:rPr lang="en-GB" altLang="en-US" sz="2400" dirty="0">
                <a:sym typeface="Arial" panose="020B0604020202020204" pitchFamily="34" charset="0"/>
              </a:rPr>
              <a:t>:</a:t>
            </a:r>
          </a:p>
          <a:p>
            <a:pPr lvl="1">
              <a:buSzPct val="150000"/>
              <a:buFont typeface="Wingdings" panose="05000000000000000000" pitchFamily="2" charset="2"/>
              <a:buChar char="ü"/>
            </a:pPr>
            <a:r>
              <a:rPr lang="en-GB" altLang="en-US" sz="2400" dirty="0">
                <a:sym typeface="Arial" panose="020B0604020202020204" pitchFamily="34" charset="0"/>
              </a:rPr>
              <a:t>le go </a:t>
            </a:r>
            <a:r>
              <a:rPr lang="en-GB" altLang="en-US" sz="2400" dirty="0" err="1">
                <a:sym typeface="Arial" panose="020B0604020202020204" pitchFamily="34" charset="0"/>
              </a:rPr>
              <a:t>ndéarfaidh</a:t>
            </a:r>
            <a:r>
              <a:rPr lang="en-GB" altLang="en-US" sz="2400" dirty="0">
                <a:sym typeface="Arial" panose="020B0604020202020204" pitchFamily="34" charset="0"/>
              </a:rPr>
              <a:t> an quiz ‘</a:t>
            </a:r>
            <a:r>
              <a:rPr lang="en-GB" altLang="en-US" sz="2400" dirty="0" err="1">
                <a:sym typeface="Arial" panose="020B0604020202020204" pitchFamily="34" charset="0"/>
              </a:rPr>
              <a:t>Maith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altLang="en-US" sz="2400" dirty="0" err="1">
                <a:sym typeface="Arial" panose="020B0604020202020204" pitchFamily="34" charset="0"/>
              </a:rPr>
              <a:t>thú</a:t>
            </a:r>
            <a:r>
              <a:rPr lang="en-GB" altLang="en-US" sz="2400" dirty="0">
                <a:sym typeface="Arial" panose="020B0604020202020204" pitchFamily="34" charset="0"/>
              </a:rPr>
              <a:t>!’ go </a:t>
            </a:r>
            <a:r>
              <a:rPr lang="en-GB" altLang="en-US" sz="2400" dirty="0" err="1">
                <a:sym typeface="Arial" panose="020B0604020202020204" pitchFamily="34" charset="0"/>
              </a:rPr>
              <a:t>fóill</a:t>
            </a:r>
            <a:r>
              <a:rPr lang="en-GB" altLang="en-US" sz="2400" dirty="0">
                <a:sym typeface="Arial" panose="020B0604020202020204" pitchFamily="34" charset="0"/>
              </a:rPr>
              <a:t> le </a:t>
            </a:r>
            <a:r>
              <a:rPr lang="en-GB" altLang="en-US" sz="2400" dirty="0" err="1">
                <a:sym typeface="Arial" panose="020B0604020202020204" pitchFamily="34" charset="0"/>
              </a:rPr>
              <a:t>himreoirí</a:t>
            </a:r>
            <a:r>
              <a:rPr lang="en-GB" altLang="en-US" sz="2400" dirty="0">
                <a:sym typeface="Arial" panose="020B0604020202020204" pitchFamily="34" charset="0"/>
              </a:rPr>
              <a:t> a    </a:t>
            </a:r>
            <a:r>
              <a:rPr lang="en-GB" altLang="en-US" sz="2400" dirty="0" err="1">
                <a:sym typeface="Arial" panose="020B0604020202020204" pitchFamily="34" charset="0"/>
              </a:rPr>
              <a:t>fhaigheann</a:t>
            </a:r>
            <a:r>
              <a:rPr lang="en-GB" altLang="en-US" sz="2400" dirty="0">
                <a:sym typeface="Arial" panose="020B0604020202020204" pitchFamily="34" charset="0"/>
              </a:rPr>
              <a:t> an </a:t>
            </a:r>
            <a:r>
              <a:rPr lang="en-GB" altLang="en-US" sz="2400" dirty="0" err="1">
                <a:sym typeface="Arial" panose="020B0604020202020204" pitchFamily="34" charset="0"/>
              </a:rPr>
              <a:t>freagra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altLang="en-US" sz="2400" dirty="0" err="1">
                <a:sym typeface="Arial" panose="020B0604020202020204" pitchFamily="34" charset="0"/>
              </a:rPr>
              <a:t>ceart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sz="2400" dirty="0">
                <a:sym typeface="Arial"/>
              </a:rPr>
              <a:t>  </a:t>
            </a:r>
          </a:p>
          <a:p>
            <a:pPr lvl="1">
              <a:spcAft>
                <a:spcPts val="1800"/>
              </a:spcAft>
              <a:buSzPct val="150000"/>
              <a:buFont typeface="Wingdings" panose="05000000000000000000" pitchFamily="2" charset="2"/>
              <a:buChar char="ü"/>
            </a:pPr>
            <a:r>
              <a:rPr lang="en-GB" altLang="en-US" sz="2400" dirty="0">
                <a:sym typeface="Arial" panose="020B0604020202020204" pitchFamily="34" charset="0"/>
              </a:rPr>
              <a:t>le go </a:t>
            </a:r>
            <a:r>
              <a:rPr lang="en-GB" altLang="en-US" sz="2400" dirty="0" err="1">
                <a:sym typeface="Arial" panose="020B0604020202020204" pitchFamily="34" charset="0"/>
              </a:rPr>
              <a:t>ndéarfaidh</a:t>
            </a:r>
            <a:r>
              <a:rPr lang="en-GB" altLang="en-US" sz="2400" dirty="0">
                <a:sym typeface="Arial" panose="020B0604020202020204" pitchFamily="34" charset="0"/>
              </a:rPr>
              <a:t> an quiz an </a:t>
            </a:r>
            <a:r>
              <a:rPr lang="en-GB" altLang="en-US" sz="2400" dirty="0" err="1">
                <a:sym typeface="Arial" panose="020B0604020202020204" pitchFamily="34" charset="0"/>
              </a:rPr>
              <a:t>freagra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altLang="en-US" sz="2400" dirty="0" err="1">
                <a:sym typeface="Arial" panose="020B0604020202020204" pitchFamily="34" charset="0"/>
              </a:rPr>
              <a:t>ceart</a:t>
            </a:r>
            <a:r>
              <a:rPr lang="en-GB" altLang="en-US" sz="2400" dirty="0">
                <a:sym typeface="Arial" panose="020B0604020202020204" pitchFamily="34" charset="0"/>
              </a:rPr>
              <a:t> le </a:t>
            </a:r>
            <a:r>
              <a:rPr lang="en-GB" altLang="en-US" sz="2400" dirty="0" err="1">
                <a:sym typeface="Arial" panose="020B0604020202020204" pitchFamily="34" charset="0"/>
              </a:rPr>
              <a:t>himreoir</a:t>
            </a:r>
            <a:r>
              <a:rPr lang="en-GB" altLang="en-US" sz="2400" dirty="0">
                <a:sym typeface="Arial" panose="020B0604020202020204" pitchFamily="34" charset="0"/>
              </a:rPr>
              <a:t> a </a:t>
            </a:r>
            <a:r>
              <a:rPr lang="en-GB" altLang="en-US" sz="2400" dirty="0" err="1">
                <a:sym typeface="Arial" panose="020B0604020202020204" pitchFamily="34" charset="0"/>
              </a:rPr>
              <a:t>fhaigheann</a:t>
            </a:r>
            <a:r>
              <a:rPr lang="en-GB" altLang="en-US" sz="2400" dirty="0">
                <a:sym typeface="Arial" panose="020B0604020202020204" pitchFamily="34" charset="0"/>
              </a:rPr>
              <a:t> an </a:t>
            </a:r>
            <a:r>
              <a:rPr lang="en-GB" altLang="en-US" sz="2400" dirty="0" err="1">
                <a:sym typeface="Arial" panose="020B0604020202020204" pitchFamily="34" charset="0"/>
              </a:rPr>
              <a:t>freagra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altLang="en-US" sz="2400" dirty="0" err="1">
                <a:sym typeface="Arial" panose="020B0604020202020204" pitchFamily="34" charset="0"/>
              </a:rPr>
              <a:t>mícheart</a:t>
            </a:r>
            <a:endParaRPr lang="en-GB" sz="2400" dirty="0">
              <a:sym typeface="Arial"/>
            </a:endParaRPr>
          </a:p>
          <a:p>
            <a:pPr eaLnBrk="1" hangingPunct="1"/>
            <a:r>
              <a:rPr lang="en-GB" altLang="en-US" sz="2400" dirty="0" err="1">
                <a:sym typeface="Arial" panose="020B0604020202020204" pitchFamily="34" charset="0"/>
              </a:rPr>
              <a:t>Nó</a:t>
            </a:r>
            <a:r>
              <a:rPr lang="en-GB" altLang="en-US" sz="2400" dirty="0">
                <a:sym typeface="Arial" panose="020B0604020202020204" pitchFamily="34" charset="0"/>
              </a:rPr>
              <a:t>, </a:t>
            </a:r>
            <a:r>
              <a:rPr lang="en-GB" altLang="en-US" sz="2400" dirty="0" err="1">
                <a:sym typeface="Arial" panose="020B0604020202020204" pitchFamily="34" charset="0"/>
              </a:rPr>
              <a:t>más</a:t>
            </a:r>
            <a:r>
              <a:rPr lang="en-GB" altLang="en-US" sz="2400" dirty="0">
                <a:sym typeface="Arial" panose="020B0604020202020204" pitchFamily="34" charset="0"/>
              </a:rPr>
              <a:t> Scratch 3.0 </a:t>
            </a:r>
            <a:r>
              <a:rPr lang="en-GB" altLang="en-US" sz="2400" dirty="0" err="1">
                <a:sym typeface="Arial" panose="020B0604020202020204" pitchFamily="34" charset="0"/>
              </a:rPr>
              <a:t>atá</a:t>
            </a:r>
            <a:r>
              <a:rPr lang="en-GB" altLang="en-US" sz="2400" dirty="0">
                <a:sym typeface="Arial" panose="020B0604020202020204" pitchFamily="34" charset="0"/>
              </a:rPr>
              <a:t> in </a:t>
            </a:r>
            <a:r>
              <a:rPr lang="en-GB" altLang="en-US" sz="2400" dirty="0" err="1">
                <a:sym typeface="Arial" panose="020B0604020202020204" pitchFamily="34" charset="0"/>
              </a:rPr>
              <a:t>úsáid</a:t>
            </a:r>
            <a:r>
              <a:rPr lang="en-GB" altLang="en-US" sz="2400" dirty="0">
                <a:sym typeface="Arial" panose="020B0604020202020204" pitchFamily="34" charset="0"/>
              </a:rPr>
              <a:t>, </a:t>
            </a:r>
            <a:r>
              <a:rPr lang="en-GB" altLang="en-US" sz="2400" dirty="0" err="1">
                <a:sym typeface="Arial" panose="020B0604020202020204" pitchFamily="34" charset="0"/>
              </a:rPr>
              <a:t>brúigh</a:t>
            </a:r>
            <a:r>
              <a:rPr lang="en-GB" altLang="en-US" sz="2400" dirty="0">
                <a:sym typeface="Arial" panose="020B0604020202020204" pitchFamily="34" charset="0"/>
              </a:rPr>
              <a:t> ‘ctrl v’ </a:t>
            </a:r>
            <a:r>
              <a:rPr lang="en-GB" altLang="en-US" sz="2400" dirty="0" err="1">
                <a:sym typeface="Arial" panose="020B0604020202020204" pitchFamily="34" charset="0"/>
              </a:rPr>
              <a:t>nó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altLang="en-US" sz="2400" dirty="0" err="1">
                <a:sym typeface="Arial" panose="020B0604020202020204" pitchFamily="34" charset="0"/>
              </a:rPr>
              <a:t>déan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altLang="en-US" sz="2400" dirty="0" err="1">
                <a:sym typeface="Arial" panose="020B0604020202020204" pitchFamily="34" charset="0"/>
              </a:rPr>
              <a:t>deaschliceáil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altLang="en-US" sz="2400" dirty="0" err="1">
                <a:sym typeface="Arial" panose="020B0604020202020204" pitchFamily="34" charset="0"/>
              </a:rPr>
              <a:t>agus</a:t>
            </a:r>
            <a:r>
              <a:rPr lang="en-GB" altLang="en-US" sz="2400" dirty="0">
                <a:sym typeface="Arial" panose="020B0604020202020204" pitchFamily="34" charset="0"/>
              </a:rPr>
              <a:t> </a:t>
            </a:r>
            <a:r>
              <a:rPr lang="en-GB" altLang="en-US" sz="2400" dirty="0" err="1">
                <a:sym typeface="Arial" panose="020B0604020202020204" pitchFamily="34" charset="0"/>
              </a:rPr>
              <a:t>roghnaigh</a:t>
            </a:r>
            <a:r>
              <a:rPr lang="en-GB" altLang="en-US" sz="2400" dirty="0">
                <a:sym typeface="Arial" panose="020B0604020202020204" pitchFamily="34" charset="0"/>
              </a:rPr>
              <a:t> ‘duplicate’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7" name="Shape 80">
            <a:extLst>
              <a:ext uri="{FF2B5EF4-FFF2-40B4-BE49-F238E27FC236}">
                <a16:creationId xmlns:a16="http://schemas.microsoft.com/office/drawing/2014/main" id="{195A1552-4A0F-461A-A0C6-5EFD47B5E89C}"/>
              </a:ext>
            </a:extLst>
          </p:cNvPr>
          <p:cNvPicPr preferRelativeResize="0"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990" y="4710226"/>
            <a:ext cx="1641722" cy="1611207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</p:pic>
    </p:spTree>
    <p:extLst>
      <p:ext uri="{BB962C8B-B14F-4D97-AF65-F5344CB8AC3E}">
        <p14:creationId xmlns:p14="http://schemas.microsoft.com/office/powerpoint/2010/main" val="140295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en-US" dirty="0" err="1"/>
              <a:t>Plé</a:t>
            </a:r>
            <a:r>
              <a:rPr lang="en-GB" altLang="en-US" dirty="0"/>
              <a:t>: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48C7E6-197D-4568-9B5B-4EC61CD42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7388099" cy="4181573"/>
          </a:xfrm>
        </p:spPr>
        <p:txBody>
          <a:bodyPr>
            <a:normAutofit/>
          </a:bodyPr>
          <a:lstStyle/>
          <a:p>
            <a:pPr eaLnBrk="1" hangingPunct="1">
              <a:spcBef>
                <a:spcPts val="3600"/>
              </a:spcBef>
            </a:pPr>
            <a:r>
              <a:rPr lang="en-US" altLang="en-US" sz="2400" dirty="0"/>
              <a:t>Cad </a:t>
            </a:r>
            <a:r>
              <a:rPr lang="en-US" altLang="en-US" sz="2400" dirty="0" err="1"/>
              <a:t>iad</a:t>
            </a:r>
            <a:r>
              <a:rPr lang="en-US" altLang="en-US" sz="2400" dirty="0"/>
              <a:t> </a:t>
            </a:r>
            <a:r>
              <a:rPr lang="en-US" altLang="en-US" sz="2400" dirty="0" err="1"/>
              <a:t>na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hathruithe</a:t>
            </a:r>
            <a:r>
              <a:rPr lang="en-US" altLang="en-US" sz="2400" dirty="0"/>
              <a:t> a </a:t>
            </a:r>
            <a:r>
              <a:rPr lang="en-US" altLang="en-US" sz="2400" dirty="0" err="1"/>
              <a:t>rinne</a:t>
            </a:r>
            <a:r>
              <a:rPr lang="en-US" altLang="en-US" sz="2400" dirty="0"/>
              <a:t> </a:t>
            </a:r>
            <a:r>
              <a:rPr lang="en-US" altLang="en-US" sz="2400" dirty="0" err="1"/>
              <a:t>tú</a:t>
            </a:r>
            <a:r>
              <a:rPr lang="en-US" altLang="en-US" sz="2400" dirty="0"/>
              <a:t> </a:t>
            </a:r>
            <a:r>
              <a:rPr lang="en-US" altLang="en-US" sz="2400" dirty="0" err="1"/>
              <a:t>ar</a:t>
            </a:r>
            <a:r>
              <a:rPr lang="en-US" altLang="en-US" sz="2400" dirty="0"/>
              <a:t> do </a:t>
            </a:r>
            <a:r>
              <a:rPr lang="en-US" altLang="en-US" sz="2400" dirty="0" err="1"/>
              <a:t>ríomhchlár</a:t>
            </a:r>
            <a:r>
              <a:rPr lang="en-US" altLang="en-US" sz="2400" dirty="0"/>
              <a:t>? </a:t>
            </a:r>
            <a:r>
              <a:rPr lang="en-US" altLang="en-US" sz="2400" dirty="0" err="1"/>
              <a:t>Cén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fáth</a:t>
            </a:r>
            <a:r>
              <a:rPr lang="en-US" altLang="en-US" sz="2400" dirty="0"/>
              <a:t>?</a:t>
            </a:r>
          </a:p>
          <a:p>
            <a:pPr eaLnBrk="1" hangingPunct="1">
              <a:spcBef>
                <a:spcPts val="3600"/>
              </a:spcBef>
            </a:pPr>
            <a:r>
              <a:rPr lang="en-US" altLang="en-US" sz="2400" dirty="0"/>
              <a:t>An </a:t>
            </a:r>
            <a:r>
              <a:rPr lang="en-US" altLang="en-US" sz="2400" dirty="0" err="1"/>
              <a:t>dtig</a:t>
            </a:r>
            <a:r>
              <a:rPr lang="en-US" altLang="en-US" sz="2400" dirty="0"/>
              <a:t> </a:t>
            </a:r>
            <a:r>
              <a:rPr lang="en-US" altLang="en-US" sz="2400" dirty="0" err="1"/>
              <a:t>leat</a:t>
            </a:r>
            <a:r>
              <a:rPr lang="en-US" altLang="en-US" sz="2400" dirty="0"/>
              <a:t> cur </a:t>
            </a:r>
            <a:r>
              <a:rPr lang="en-US" altLang="en-US" sz="2400" dirty="0" err="1"/>
              <a:t>síos</a:t>
            </a:r>
            <a:r>
              <a:rPr lang="en-US" altLang="en-US" sz="2400" dirty="0"/>
              <a:t> a </a:t>
            </a:r>
            <a:r>
              <a:rPr lang="en-US" altLang="en-US" sz="2400" dirty="0" err="1"/>
              <a:t>dhéanamh</a:t>
            </a:r>
            <a:r>
              <a:rPr lang="en-US" altLang="en-US" sz="2400" dirty="0"/>
              <a:t> </a:t>
            </a:r>
            <a:r>
              <a:rPr lang="en-US" altLang="en-US" sz="2400" dirty="0" err="1"/>
              <a:t>ar</a:t>
            </a:r>
            <a:r>
              <a:rPr lang="en-US" altLang="en-US" sz="2400" dirty="0"/>
              <a:t> an </a:t>
            </a:r>
            <a:r>
              <a:rPr lang="en-US" altLang="en-US" sz="2400" dirty="0" err="1"/>
              <a:t>dóigh</a:t>
            </a:r>
            <a:r>
              <a:rPr lang="en-US" altLang="en-US" sz="2400" dirty="0"/>
              <a:t> a n-</a:t>
            </a:r>
            <a:r>
              <a:rPr lang="en-US" altLang="en-US" sz="2400" dirty="0" err="1"/>
              <a:t>oibríonn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na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horduithe</a:t>
            </a:r>
            <a:r>
              <a:rPr lang="en-US" altLang="en-US" sz="2400" dirty="0"/>
              <a:t> </a:t>
            </a:r>
            <a:r>
              <a:rPr lang="en-US" altLang="en-US" sz="2400" dirty="0" err="1"/>
              <a:t>roghnúcháin</a:t>
            </a:r>
            <a:r>
              <a:rPr lang="en-US" altLang="en-US" sz="2400" dirty="0"/>
              <a:t> </a:t>
            </a:r>
            <a:r>
              <a:rPr lang="en-US" altLang="en-US" sz="2400" dirty="0" err="1"/>
              <a:t>difriúla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sa</a:t>
            </a:r>
            <a:r>
              <a:rPr lang="en-US" altLang="en-US" sz="2400" dirty="0"/>
              <a:t> </a:t>
            </a:r>
            <a:r>
              <a:rPr lang="en-US" altLang="en-US" sz="2400" dirty="0" err="1"/>
              <a:t>ghníomhaíocht</a:t>
            </a:r>
            <a:r>
              <a:rPr lang="en-US" altLang="en-US" sz="2400" dirty="0"/>
              <a:t> </a:t>
            </a:r>
            <a:r>
              <a:rPr lang="en-US" altLang="en-US" sz="2400" dirty="0" err="1"/>
              <a:t>seo</a:t>
            </a:r>
            <a:r>
              <a:rPr lang="en-US" altLang="en-US" sz="2400" dirty="0"/>
              <a:t>?</a:t>
            </a:r>
          </a:p>
          <a:p>
            <a:pPr eaLnBrk="1" hangingPunct="1">
              <a:spcBef>
                <a:spcPts val="3600"/>
              </a:spcBef>
            </a:pPr>
            <a:r>
              <a:rPr lang="en-US" altLang="en-US" sz="2400" dirty="0"/>
              <a:t>Cad é mar </a:t>
            </a:r>
            <a:r>
              <a:rPr lang="en-US" altLang="en-US" sz="2400" dirty="0" err="1"/>
              <a:t>atá</a:t>
            </a:r>
            <a:r>
              <a:rPr lang="en-US" altLang="en-US" sz="2400" dirty="0"/>
              <a:t> an t-</a:t>
            </a:r>
            <a:r>
              <a:rPr lang="en-US" altLang="en-US" sz="2400" dirty="0" err="1"/>
              <a:t>ordú</a:t>
            </a:r>
            <a:r>
              <a:rPr lang="en-US" altLang="en-US" sz="2400" dirty="0"/>
              <a:t> ‘Más…</a:t>
            </a:r>
            <a:r>
              <a:rPr lang="en-US" altLang="en-US" sz="2400" dirty="0" err="1"/>
              <a:t>ansin</a:t>
            </a:r>
            <a:r>
              <a:rPr lang="en-US" altLang="en-US" sz="2400" dirty="0"/>
              <a:t>…</a:t>
            </a:r>
            <a:r>
              <a:rPr lang="en-US" altLang="en-US" sz="2400" dirty="0" err="1"/>
              <a:t>seachas</a:t>
            </a:r>
            <a:r>
              <a:rPr lang="en-US" altLang="en-US" sz="2400" dirty="0"/>
              <a:t> sin…’ </a:t>
            </a:r>
            <a:r>
              <a:rPr lang="en-US" altLang="en-US" sz="2400" dirty="0" err="1"/>
              <a:t>difriúil</a:t>
            </a:r>
            <a:r>
              <a:rPr lang="en-US" altLang="en-US" sz="2400" dirty="0"/>
              <a:t>/mar an </a:t>
            </a:r>
            <a:r>
              <a:rPr lang="en-US" altLang="en-US" sz="2400" dirty="0" err="1"/>
              <a:t>gcéanna</a:t>
            </a:r>
            <a:r>
              <a:rPr lang="en-US" altLang="en-US" sz="2400" dirty="0"/>
              <a:t> leis an </a:t>
            </a:r>
            <a:r>
              <a:rPr lang="en-US" altLang="en-US" sz="2400" dirty="0" err="1"/>
              <a:t>ordú</a:t>
            </a:r>
            <a:r>
              <a:rPr lang="en-US" altLang="en-US" sz="2400" dirty="0"/>
              <a:t> 'Más...</a:t>
            </a:r>
            <a:r>
              <a:rPr lang="en-US" altLang="en-US" sz="2400" dirty="0" err="1"/>
              <a:t>ansin</a:t>
            </a:r>
            <a:r>
              <a:rPr lang="en-US" altLang="en-US" sz="2400" dirty="0"/>
              <a:t>...'? </a:t>
            </a:r>
          </a:p>
        </p:txBody>
      </p:sp>
    </p:spTree>
    <p:extLst>
      <p:ext uri="{BB962C8B-B14F-4D97-AF65-F5344CB8AC3E}">
        <p14:creationId xmlns:p14="http://schemas.microsoft.com/office/powerpoint/2010/main" val="262255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C4F02F-B00D-4D58-A01D-0BA07403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24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BAREFOOT 2021 FONTS">
      <a:majorFont>
        <a:latin typeface="Montserrat Semi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81fdce5-c747-46e0-91d2-01bd802bbd98">
      <Terms xmlns="http://schemas.microsoft.com/office/infopath/2007/PartnerControls"/>
    </lcf76f155ced4ddcb4097134ff3c332f>
    <TaxCatchAll xmlns="dcc682b7-513e-4c22-9fc0-4b2be07a9cd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C773EE26D54244B1D93B205038A034" ma:contentTypeVersion="16" ma:contentTypeDescription="Create a new document." ma:contentTypeScope="" ma:versionID="0b0da2861b32f37b63b527b5eba190a3">
  <xsd:schema xmlns:xsd="http://www.w3.org/2001/XMLSchema" xmlns:xs="http://www.w3.org/2001/XMLSchema" xmlns:p="http://schemas.microsoft.com/office/2006/metadata/properties" xmlns:ns2="881fdce5-c747-46e0-91d2-01bd802bbd98" xmlns:ns3="b56aa67e-f4a2-4549-be22-b328b4be55de" xmlns:ns4="dcc682b7-513e-4c22-9fc0-4b2be07a9cdf" targetNamespace="http://schemas.microsoft.com/office/2006/metadata/properties" ma:root="true" ma:fieldsID="af5bc371cb738d6195c998b97e38ec16" ns2:_="" ns3:_="" ns4:_="">
    <xsd:import namespace="881fdce5-c747-46e0-91d2-01bd802bbd98"/>
    <xsd:import namespace="b56aa67e-f4a2-4549-be22-b328b4be55de"/>
    <xsd:import namespace="dcc682b7-513e-4c22-9fc0-4b2be07a9c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1fdce5-c747-46e0-91d2-01bd802bbd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abc9f92-c6fb-43c1-a5b4-65b1067b77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6aa67e-f4a2-4549-be22-b328b4be55d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682b7-513e-4c22-9fc0-4b2be07a9cd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89626316-2caa-46f8-8839-058ee9f1c4e1}" ma:internalName="TaxCatchAll" ma:showField="CatchAllData" ma:web="b2dcfdb3-79be-47d5-86f7-05cdcdeeb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D7BA83-32B4-4751-A5AC-DBA0915A19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C794830-AA61-4DB2-BE03-C6BDDF047CC7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elements/1.1/"/>
    <ds:schemaRef ds:uri="513c5e3a-f016-4987-9b3c-2528b8de2df2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5963c0d2-3988-4647-9465-5c9123c6fe6c"/>
    <ds:schemaRef ds:uri="http://www.w3.org/XML/1998/namespace"/>
    <ds:schemaRef ds:uri="82c533b2-d504-42ec-bbd8-08ed07dc8832"/>
    <ds:schemaRef ds:uri="461dc55e-41a7-45b4-9300-fb5d98edcca7"/>
    <ds:schemaRef ds:uri="881fdce5-c747-46e0-91d2-01bd802bbd98"/>
    <ds:schemaRef ds:uri="dcc682b7-513e-4c22-9fc0-4b2be07a9cdf"/>
  </ds:schemaRefs>
</ds:datastoreItem>
</file>

<file path=customXml/itemProps3.xml><?xml version="1.0" encoding="utf-8"?>
<ds:datastoreItem xmlns:ds="http://schemas.openxmlformats.org/officeDocument/2006/customXml" ds:itemID="{83F3F245-2B64-4FFB-987E-1AF079C4015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1fdce5-c747-46e0-91d2-01bd802bbd98"/>
    <ds:schemaRef ds:uri="b56aa67e-f4a2-4549-be22-b328b4be55de"/>
    <ds:schemaRef ds:uri="dcc682b7-513e-4c22-9fc0-4b2be07a9c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437</Words>
  <Application>Microsoft Macintosh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BT Font</vt:lpstr>
      <vt:lpstr>Calibri</vt:lpstr>
      <vt:lpstr>Montserrat</vt:lpstr>
      <vt:lpstr>Montserrat SemiBold</vt:lpstr>
      <vt:lpstr>Wingdings</vt:lpstr>
      <vt:lpstr>5_Office Theme</vt:lpstr>
      <vt:lpstr>PowerPoint Presentation</vt:lpstr>
      <vt:lpstr>Inniu, tá muid ag foghlaim faoi… </vt:lpstr>
      <vt:lpstr>Algartam an Quiz Mata</vt:lpstr>
      <vt:lpstr>Roghnúchán</vt:lpstr>
      <vt:lpstr>Tasc Daltaí 1:</vt:lpstr>
      <vt:lpstr>Plé:</vt:lpstr>
      <vt:lpstr>Tasc Daltaí 2:</vt:lpstr>
      <vt:lpstr>Plé: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Gabhán Ó Dochartaigh</cp:lastModifiedBy>
  <cp:revision>36</cp:revision>
  <dcterms:created xsi:type="dcterms:W3CDTF">2018-03-14T15:10:09Z</dcterms:created>
  <dcterms:modified xsi:type="dcterms:W3CDTF">2023-03-07T15:28:26Z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0x0101000CC773EE26D54244B1D93B205038A034</vt:lpwstr>
  </property>
</Properties>
</file>