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8"/>
  </p:notesMasterIdLst>
  <p:handoutMasterIdLst>
    <p:handoutMasterId r:id="rId19"/>
  </p:handoutMasterIdLst>
  <p:sldIdLst>
    <p:sldId id="299" r:id="rId5"/>
    <p:sldId id="319" r:id="rId6"/>
    <p:sldId id="300" r:id="rId7"/>
    <p:sldId id="320" r:id="rId8"/>
    <p:sldId id="321" r:id="rId9"/>
    <p:sldId id="303" r:id="rId10"/>
    <p:sldId id="304" r:id="rId11"/>
    <p:sldId id="322" r:id="rId12"/>
    <p:sldId id="305" r:id="rId13"/>
    <p:sldId id="323" r:id="rId14"/>
    <p:sldId id="324" r:id="rId15"/>
    <p:sldId id="326" r:id="rId16"/>
    <p:sldId id="31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0A71E-7E66-410F-95FB-D81B335FCED1}" v="1" dt="2021-06-07T11:26:58.5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54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68" y="248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86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Parker" userId="8e2de24f-b748-407a-b15f-e5c854de3031" providerId="ADAL" clId="{4360A71E-7E66-410F-95FB-D81B335FCED1}"/>
    <pc:docChg chg="custSel modSld modMainMaster">
      <pc:chgData name="Natalie Parker" userId="8e2de24f-b748-407a-b15f-e5c854de3031" providerId="ADAL" clId="{4360A71E-7E66-410F-95FB-D81B335FCED1}" dt="2021-06-07T11:27:06.202" v="7" actId="20577"/>
      <pc:docMkLst>
        <pc:docMk/>
      </pc:docMkLst>
      <pc:sldChg chg="addSp modSp mod">
        <pc:chgData name="Natalie Parker" userId="8e2de24f-b748-407a-b15f-e5c854de3031" providerId="ADAL" clId="{4360A71E-7E66-410F-95FB-D81B335FCED1}" dt="2021-06-07T11:27:06.202" v="7" actId="20577"/>
        <pc:sldMkLst>
          <pc:docMk/>
          <pc:sldMk cId="825862101" sldId="299"/>
        </pc:sldMkLst>
        <pc:spChg chg="add mod">
          <ac:chgData name="Natalie Parker" userId="8e2de24f-b748-407a-b15f-e5c854de3031" providerId="ADAL" clId="{4360A71E-7E66-410F-95FB-D81B335FCED1}" dt="2021-06-07T11:27:06.202" v="7" actId="20577"/>
          <ac:spMkLst>
            <pc:docMk/>
            <pc:sldMk cId="825862101" sldId="299"/>
            <ac:spMk id="7" creationId="{ADA28F01-9EA3-4BB7-A1D7-B65E20D6E9A0}"/>
          </ac:spMkLst>
        </pc:spChg>
      </pc:sldChg>
      <pc:sldMasterChg chg="modSldLayout">
        <pc:chgData name="Natalie Parker" userId="8e2de24f-b748-407a-b15f-e5c854de3031" providerId="ADAL" clId="{4360A71E-7E66-410F-95FB-D81B335FCED1}" dt="2021-06-07T11:26:53.793" v="0" actId="21"/>
        <pc:sldMasterMkLst>
          <pc:docMk/>
          <pc:sldMasterMk cId="2389849563" sldId="2147483688"/>
        </pc:sldMasterMkLst>
        <pc:sldLayoutChg chg="delSp mod">
          <pc:chgData name="Natalie Parker" userId="8e2de24f-b748-407a-b15f-e5c854de3031" providerId="ADAL" clId="{4360A71E-7E66-410F-95FB-D81B335FCED1}" dt="2021-06-07T11:26:53.793" v="0" actId="21"/>
          <pc:sldLayoutMkLst>
            <pc:docMk/>
            <pc:sldMasterMk cId="2389849563" sldId="2147483688"/>
            <pc:sldLayoutMk cId="540893862" sldId="2147483693"/>
          </pc:sldLayoutMkLst>
          <pc:spChg chg="del">
            <ac:chgData name="Natalie Parker" userId="8e2de24f-b748-407a-b15f-e5c854de3031" providerId="ADAL" clId="{4360A71E-7E66-410F-95FB-D81B335FCED1}" dt="2021-06-07T11:26:53.793" v="0" actId="21"/>
            <ac:spMkLst>
              <pc:docMk/>
              <pc:sldMasterMk cId="2389849563" sldId="2147483688"/>
              <pc:sldLayoutMk cId="540893862" sldId="2147483693"/>
              <ac:spMk id="62" creationId="{0B3EE867-6D6F-4C48-B76B-4F21F0462C8E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solidFill>
                  <a:schemeClr val="tx1"/>
                </a:solidFill>
              </a:rPr>
              <a:t>Spriocghrúpa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018DF-87BD-4CCA-8156-CF3D06DC36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39" y="427695"/>
            <a:ext cx="3639005" cy="132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A4D3F022-6E0D-998F-3919-91BCB71E38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99" y="2489934"/>
            <a:ext cx="6332282" cy="230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x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185088"/>
            <a:ext cx="12258178" cy="118888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506628"/>
            <a:ext cx="5664762" cy="4670335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88ECF4C-46EC-46B3-88F5-C391335A3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B10F2E-1666-4390-886C-2F9E1676D3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1251" y="1506538"/>
            <a:ext cx="5665787" cy="46704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3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607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952C78-17BA-4775-9641-9269B7DD4816}"/>
              </a:ext>
            </a:extLst>
          </p:cNvPr>
          <p:cNvSpPr>
            <a:spLocks/>
          </p:cNvSpPr>
          <p:nvPr userDrawn="1"/>
        </p:nvSpPr>
        <p:spPr bwMode="auto">
          <a:xfrm rot="19444033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1207CD8-17C5-4D5B-8ECD-908D160D636B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D575B-FC40-45F5-8245-CAFEEE6BEA39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7E1A0E-74AB-4832-9CED-5114EB4817C2}"/>
              </a:ext>
            </a:extLst>
          </p:cNvPr>
          <p:cNvSpPr>
            <a:spLocks/>
          </p:cNvSpPr>
          <p:nvPr userDrawn="1"/>
        </p:nvSpPr>
        <p:spPr bwMode="auto">
          <a:xfrm rot="20204318">
            <a:off x="9198939" y="156917"/>
            <a:ext cx="3010253" cy="1528467"/>
          </a:xfrm>
          <a:custGeom>
            <a:avLst/>
            <a:gdLst>
              <a:gd name="connsiteX0" fmla="*/ 1958448 w 3010253"/>
              <a:gd name="connsiteY0" fmla="*/ 250067 h 1528467"/>
              <a:gd name="connsiteX1" fmla="*/ 2659505 w 3010253"/>
              <a:gd name="connsiteY1" fmla="*/ 678464 h 1528467"/>
              <a:gd name="connsiteX2" fmla="*/ 2995173 w 3010253"/>
              <a:gd name="connsiteY2" fmla="*/ 1011303 h 1528467"/>
              <a:gd name="connsiteX3" fmla="*/ 3010253 w 3010253"/>
              <a:gd name="connsiteY3" fmla="*/ 1030501 h 1528467"/>
              <a:gd name="connsiteX4" fmla="*/ 2817027 w 3010253"/>
              <a:gd name="connsiteY4" fmla="*/ 1480001 h 1528467"/>
              <a:gd name="connsiteX5" fmla="*/ 2704261 w 3010253"/>
              <a:gd name="connsiteY5" fmla="*/ 1337029 h 1528467"/>
              <a:gd name="connsiteX6" fmla="*/ 2692055 w 3010253"/>
              <a:gd name="connsiteY6" fmla="*/ 1353290 h 1528467"/>
              <a:gd name="connsiteX7" fmla="*/ 2687986 w 3010253"/>
              <a:gd name="connsiteY7" fmla="*/ 1349225 h 1528467"/>
              <a:gd name="connsiteX8" fmla="*/ 2692055 w 3010253"/>
              <a:gd name="connsiteY8" fmla="*/ 1353290 h 1528467"/>
              <a:gd name="connsiteX9" fmla="*/ 2800829 w 3010253"/>
              <a:gd name="connsiteY9" fmla="*/ 1502051 h 1528467"/>
              <a:gd name="connsiteX10" fmla="*/ 2804858 w 3010253"/>
              <a:gd name="connsiteY10" fmla="*/ 1508308 h 1528467"/>
              <a:gd name="connsiteX11" fmla="*/ 2796193 w 3010253"/>
              <a:gd name="connsiteY11" fmla="*/ 1528467 h 1528467"/>
              <a:gd name="connsiteX12" fmla="*/ 2714432 w 3010253"/>
              <a:gd name="connsiteY12" fmla="*/ 1407154 h 1528467"/>
              <a:gd name="connsiteX13" fmla="*/ 2325871 w 3010253"/>
              <a:gd name="connsiteY13" fmla="*/ 1003681 h 1528467"/>
              <a:gd name="connsiteX14" fmla="*/ 1308696 w 3010253"/>
              <a:gd name="connsiteY14" fmla="*/ 523985 h 1528467"/>
              <a:gd name="connsiteX15" fmla="*/ 1044230 w 3010253"/>
              <a:gd name="connsiteY15" fmla="*/ 479268 h 1528467"/>
              <a:gd name="connsiteX16" fmla="*/ 226420 w 3010253"/>
              <a:gd name="connsiteY16" fmla="*/ 438616 h 1528467"/>
              <a:gd name="connsiteX17" fmla="*/ 210146 w 3010253"/>
              <a:gd name="connsiteY17" fmla="*/ 345116 h 1528467"/>
              <a:gd name="connsiteX18" fmla="*/ 283383 w 3010253"/>
              <a:gd name="connsiteY18" fmla="*/ 304464 h 1528467"/>
              <a:gd name="connsiteX19" fmla="*/ 393237 w 3010253"/>
              <a:gd name="connsiteY19" fmla="*/ 288202 h 1528467"/>
              <a:gd name="connsiteX20" fmla="*/ 568192 w 3010253"/>
              <a:gd name="connsiteY20" fmla="*/ 288203 h 1528467"/>
              <a:gd name="connsiteX21" fmla="*/ 568191 w 3010253"/>
              <a:gd name="connsiteY21" fmla="*/ 247550 h 1528467"/>
              <a:gd name="connsiteX22" fmla="*/ 368825 w 3010253"/>
              <a:gd name="connsiteY22" fmla="*/ 227224 h 1528467"/>
              <a:gd name="connsiteX23" fmla="*/ 210146 w 3010253"/>
              <a:gd name="connsiteY23" fmla="*/ 215029 h 1528467"/>
              <a:gd name="connsiteX24" fmla="*/ 18916 w 3010253"/>
              <a:gd name="connsiteY24" fmla="*/ 162181 h 1528467"/>
              <a:gd name="connsiteX25" fmla="*/ 340344 w 3010253"/>
              <a:gd name="connsiteY25" fmla="*/ 19898 h 1528467"/>
              <a:gd name="connsiteX26" fmla="*/ 1495856 w 3010253"/>
              <a:gd name="connsiteY26" fmla="*/ 93072 h 1528467"/>
              <a:gd name="connsiteX27" fmla="*/ 1958448 w 3010253"/>
              <a:gd name="connsiteY27" fmla="*/ 250067 h 152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10253" h="1528467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20017" y="-9296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  <p:sldLayoutId id="214748374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636770"/>
            <a:ext cx="9161091" cy="1047750"/>
          </a:xfrm>
        </p:spPr>
        <p:txBody>
          <a:bodyPr/>
          <a:lstStyle/>
          <a:p>
            <a:r>
              <a:rPr lang="ga-IE" dirty="0"/>
              <a:t>Abair jóc – Beochan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4CC740-41C0-4960-B556-904D96EDC9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650673"/>
            <a:ext cx="9186863" cy="982663"/>
          </a:xfrm>
        </p:spPr>
        <p:txBody>
          <a:bodyPr/>
          <a:lstStyle/>
          <a:p>
            <a:pPr>
              <a:lnSpc>
                <a:spcPts val="4500"/>
              </a:lnSpc>
            </a:pPr>
            <a:r>
              <a:rPr lang="ga-IE" dirty="0">
                <a:solidFill>
                  <a:schemeClr val="bg2"/>
                </a:solidFill>
              </a:rPr>
              <a:t>Ríomhchláir shimplí a chruthú agus a dhífhabhtú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-IE" sz="3200" b="1" dirty="0">
                <a:solidFill>
                  <a:schemeClr val="tx1"/>
                </a:solidFill>
                <a:latin typeface="+mj-lt"/>
              </a:rPr>
              <a:t>aoiseanna </a:t>
            </a:r>
            <a:r>
              <a:rPr lang="ga-IE" sz="3200" b="1" dirty="0">
                <a:latin typeface="+mj-lt"/>
              </a:rPr>
              <a:t>5-7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749DFF66-EE29-84B9-D4FF-417B7357C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33" y="5901907"/>
            <a:ext cx="1428788" cy="909841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845BEE95-088A-587E-CD9A-AB9F7EE326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18" y="6052561"/>
            <a:ext cx="1917714" cy="80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Sampla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10</a:t>
            </a:fld>
            <a:endParaRPr lang="en-GB" dirty="0"/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686547F-58E9-EB39-09C7-A15DA3D567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46"/>
          <a:stretch/>
        </p:blipFill>
        <p:spPr>
          <a:xfrm>
            <a:off x="4689830" y="1177815"/>
            <a:ext cx="6833202" cy="4717660"/>
          </a:xfrm>
          <a:prstGeom prst="rect">
            <a:avLst/>
          </a:prstGeom>
        </p:spPr>
      </p:pic>
      <p:sp>
        <p:nvSpPr>
          <p:cNvPr id="7" name="Shape 83">
            <a:extLst>
              <a:ext uri="{FF2B5EF4-FFF2-40B4-BE49-F238E27FC236}">
                <a16:creationId xmlns:a16="http://schemas.microsoft.com/office/drawing/2014/main" id="{2678C64F-F640-7A9B-A48F-FAF745AF8F51}"/>
              </a:ext>
            </a:extLst>
          </p:cNvPr>
          <p:cNvSpPr txBox="1"/>
          <p:nvPr/>
        </p:nvSpPr>
        <p:spPr>
          <a:xfrm>
            <a:off x="335989" y="2501190"/>
            <a:ext cx="3689359" cy="918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Cód samplach don</a:t>
            </a:r>
          </a:p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Jóc, Cnag Cnag, Niall a Fhios Agam: an Cat</a:t>
            </a:r>
            <a:endParaRPr lang="en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749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Sampla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11</a:t>
            </a:fld>
            <a:endParaRPr lang="en-GB" dirty="0"/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855F9AC-D855-A2F5-F8BA-43195DF72E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0"/>
          <a:stretch/>
        </p:blipFill>
        <p:spPr>
          <a:xfrm>
            <a:off x="4987454" y="1119035"/>
            <a:ext cx="6868370" cy="4752572"/>
          </a:xfrm>
          <a:prstGeom prst="rect">
            <a:avLst/>
          </a:prstGeom>
        </p:spPr>
      </p:pic>
      <p:sp>
        <p:nvSpPr>
          <p:cNvPr id="7" name="Shape 83">
            <a:extLst>
              <a:ext uri="{FF2B5EF4-FFF2-40B4-BE49-F238E27FC236}">
                <a16:creationId xmlns:a16="http://schemas.microsoft.com/office/drawing/2014/main" id="{247C35E1-AAA3-F442-2AD8-200C780292C8}"/>
              </a:ext>
            </a:extLst>
          </p:cNvPr>
          <p:cNvSpPr txBox="1"/>
          <p:nvPr/>
        </p:nvSpPr>
        <p:spPr>
          <a:xfrm>
            <a:off x="335989" y="2501190"/>
            <a:ext cx="3689359" cy="918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Cód samplach don</a:t>
            </a:r>
          </a:p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Jóc, Cnag Cnag, Niall a Fhios Agam: an Comhartha Ceiste</a:t>
            </a:r>
            <a:endParaRPr lang="en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17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Sampla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12</a:t>
            </a:fld>
            <a:endParaRPr lang="en-GB" dirty="0"/>
          </a:p>
        </p:txBody>
      </p:sp>
      <p:sp>
        <p:nvSpPr>
          <p:cNvPr id="8" name="Shape 83">
            <a:extLst>
              <a:ext uri="{FF2B5EF4-FFF2-40B4-BE49-F238E27FC236}">
                <a16:creationId xmlns:a16="http://schemas.microsoft.com/office/drawing/2014/main" id="{CA8BF6C0-E21D-4ABF-8763-3A819D346081}"/>
              </a:ext>
            </a:extLst>
          </p:cNvPr>
          <p:cNvSpPr txBox="1"/>
          <p:nvPr/>
        </p:nvSpPr>
        <p:spPr>
          <a:xfrm>
            <a:off x="335990" y="2501190"/>
            <a:ext cx="2735202" cy="918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Agus seo mar a oibríonn sé (is físeán é, brúigh ‘seinn’)…</a:t>
            </a:r>
            <a:endParaRPr lang="en" sz="2400" dirty="0">
              <a:solidFill>
                <a:schemeClr val="bg2"/>
              </a:solidFill>
            </a:endParaRPr>
          </a:p>
        </p:txBody>
      </p:sp>
      <p:pic>
        <p:nvPicPr>
          <p:cNvPr id="3" name="ScreenRecording_02-24-2023 10-26-49">
            <a:hlinkClick r:id="" action="ppaction://media"/>
            <a:extLst>
              <a:ext uri="{FF2B5EF4-FFF2-40B4-BE49-F238E27FC236}">
                <a16:creationId xmlns:a16="http://schemas.microsoft.com/office/drawing/2014/main" id="{C9BBA79D-B237-265F-7223-7DC7E89025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16027" y="1170393"/>
            <a:ext cx="6309235" cy="473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0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C292087D-05EF-4707-8319-223EA0071987}"/>
              </a:ext>
            </a:extLst>
          </p:cNvPr>
          <p:cNvGrpSpPr/>
          <p:nvPr/>
        </p:nvGrpSpPr>
        <p:grpSpPr>
          <a:xfrm>
            <a:off x="2628332" y="276412"/>
            <a:ext cx="3227523" cy="2818660"/>
            <a:chOff x="2665091" y="230462"/>
            <a:chExt cx="3227523" cy="2818660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959A49B7-C069-40D0-AEE5-3B5B649E42E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65091" y="230462"/>
              <a:ext cx="3227523" cy="2818660"/>
            </a:xfrm>
            <a:custGeom>
              <a:avLst/>
              <a:gdLst>
                <a:gd name="T0" fmla="*/ 1179 w 2903"/>
                <a:gd name="T1" fmla="*/ 2394 h 2832"/>
                <a:gd name="T2" fmla="*/ 543 w 2903"/>
                <a:gd name="T3" fmla="*/ 2641 h 2832"/>
                <a:gd name="T4" fmla="*/ 564 w 2903"/>
                <a:gd name="T5" fmla="*/ 2136 h 2832"/>
                <a:gd name="T6" fmla="*/ 258 w 2903"/>
                <a:gd name="T7" fmla="*/ 1814 h 2832"/>
                <a:gd name="T8" fmla="*/ 440 w 2903"/>
                <a:gd name="T9" fmla="*/ 457 h 2832"/>
                <a:gd name="T10" fmla="*/ 766 w 2903"/>
                <a:gd name="T11" fmla="*/ 228 h 2832"/>
                <a:gd name="T12" fmla="*/ 977 w 2903"/>
                <a:gd name="T13" fmla="*/ 127 h 2832"/>
                <a:gd name="T14" fmla="*/ 796 w 2903"/>
                <a:gd name="T15" fmla="*/ 195 h 2832"/>
                <a:gd name="T16" fmla="*/ 659 w 2903"/>
                <a:gd name="T17" fmla="*/ 260 h 2832"/>
                <a:gd name="T18" fmla="*/ 831 w 2903"/>
                <a:gd name="T19" fmla="*/ 163 h 2832"/>
                <a:gd name="T20" fmla="*/ 1030 w 2903"/>
                <a:gd name="T21" fmla="*/ 90 h 2832"/>
                <a:gd name="T22" fmla="*/ 1292 w 2903"/>
                <a:gd name="T23" fmla="*/ 39 h 2832"/>
                <a:gd name="T24" fmla="*/ 1348 w 2903"/>
                <a:gd name="T25" fmla="*/ 22 h 2832"/>
                <a:gd name="T26" fmla="*/ 906 w 2903"/>
                <a:gd name="T27" fmla="*/ 99 h 2832"/>
                <a:gd name="T28" fmla="*/ 596 w 2903"/>
                <a:gd name="T29" fmla="*/ 236 h 2832"/>
                <a:gd name="T30" fmla="*/ 426 w 2903"/>
                <a:gd name="T31" fmla="*/ 360 h 2832"/>
                <a:gd name="T32" fmla="*/ 132 w 2903"/>
                <a:gd name="T33" fmla="*/ 722 h 2832"/>
                <a:gd name="T34" fmla="*/ 25 w 2903"/>
                <a:gd name="T35" fmla="*/ 1014 h 2832"/>
                <a:gd name="T36" fmla="*/ 2 w 2903"/>
                <a:gd name="T37" fmla="*/ 1217 h 2832"/>
                <a:gd name="T38" fmla="*/ 182 w 2903"/>
                <a:gd name="T39" fmla="*/ 1850 h 2832"/>
                <a:gd name="T40" fmla="*/ 313 w 2903"/>
                <a:gd name="T41" fmla="*/ 2021 h 2832"/>
                <a:gd name="T42" fmla="*/ 453 w 2903"/>
                <a:gd name="T43" fmla="*/ 2152 h 2832"/>
                <a:gd name="T44" fmla="*/ 457 w 2903"/>
                <a:gd name="T45" fmla="*/ 2564 h 2832"/>
                <a:gd name="T46" fmla="*/ 1174 w 2903"/>
                <a:gd name="T47" fmla="*/ 2473 h 2832"/>
                <a:gd name="T48" fmla="*/ 2142 w 2903"/>
                <a:gd name="T49" fmla="*/ 2339 h 2832"/>
                <a:gd name="T50" fmla="*/ 2497 w 2903"/>
                <a:gd name="T51" fmla="*/ 2100 h 2832"/>
                <a:gd name="T52" fmla="*/ 2668 w 2903"/>
                <a:gd name="T53" fmla="*/ 1912 h 2832"/>
                <a:gd name="T54" fmla="*/ 2678 w 2903"/>
                <a:gd name="T55" fmla="*/ 586 h 2832"/>
                <a:gd name="T56" fmla="*/ 2519 w 2903"/>
                <a:gd name="T57" fmla="*/ 405 h 2832"/>
                <a:gd name="T58" fmla="*/ 2223 w 2903"/>
                <a:gd name="T59" fmla="*/ 192 h 2832"/>
                <a:gd name="T60" fmla="*/ 2011 w 2903"/>
                <a:gd name="T61" fmla="*/ 96 h 2832"/>
                <a:gd name="T62" fmla="*/ 1499 w 2903"/>
                <a:gd name="T63" fmla="*/ 1 h 2832"/>
                <a:gd name="T64" fmla="*/ 1794 w 2903"/>
                <a:gd name="T65" fmla="*/ 37 h 2832"/>
                <a:gd name="T66" fmla="*/ 2073 w 2903"/>
                <a:gd name="T67" fmla="*/ 124 h 2832"/>
                <a:gd name="T68" fmla="*/ 2367 w 2903"/>
                <a:gd name="T69" fmla="*/ 289 h 2832"/>
                <a:gd name="T70" fmla="*/ 2817 w 2903"/>
                <a:gd name="T71" fmla="*/ 856 h 2832"/>
                <a:gd name="T72" fmla="*/ 2878 w 2903"/>
                <a:gd name="T73" fmla="*/ 1133 h 2832"/>
                <a:gd name="T74" fmla="*/ 2875 w 2903"/>
                <a:gd name="T75" fmla="*/ 1150 h 2832"/>
                <a:gd name="T76" fmla="*/ 2731 w 2903"/>
                <a:gd name="T77" fmla="*/ 1781 h 2832"/>
                <a:gd name="T78" fmla="*/ 2518 w 2903"/>
                <a:gd name="T79" fmla="*/ 2048 h 2832"/>
                <a:gd name="T80" fmla="*/ 2675 w 2903"/>
                <a:gd name="T81" fmla="*/ 1852 h 2832"/>
                <a:gd name="T82" fmla="*/ 2855 w 2903"/>
                <a:gd name="T83" fmla="*/ 1396 h 2832"/>
                <a:gd name="T84" fmla="*/ 2866 w 2903"/>
                <a:gd name="T85" fmla="*/ 1233 h 2832"/>
                <a:gd name="T86" fmla="*/ 2856 w 2903"/>
                <a:gd name="T87" fmla="*/ 1349 h 2832"/>
                <a:gd name="T88" fmla="*/ 2813 w 2903"/>
                <a:gd name="T89" fmla="*/ 932 h 2832"/>
                <a:gd name="T90" fmla="*/ 2521 w 2903"/>
                <a:gd name="T91" fmla="*/ 458 h 2832"/>
                <a:gd name="T92" fmla="*/ 1965 w 2903"/>
                <a:gd name="T93" fmla="*/ 122 h 2832"/>
                <a:gd name="T94" fmla="*/ 2177 w 2903"/>
                <a:gd name="T95" fmla="*/ 217 h 2832"/>
                <a:gd name="T96" fmla="*/ 2416 w 2903"/>
                <a:gd name="T97" fmla="*/ 373 h 2832"/>
                <a:gd name="T98" fmla="*/ 2542 w 2903"/>
                <a:gd name="T99" fmla="*/ 493 h 2832"/>
                <a:gd name="T100" fmla="*/ 2256 w 2903"/>
                <a:gd name="T101" fmla="*/ 268 h 2832"/>
                <a:gd name="T102" fmla="*/ 2151 w 2903"/>
                <a:gd name="T103" fmla="*/ 212 h 2832"/>
                <a:gd name="T104" fmla="*/ 2337 w 2903"/>
                <a:gd name="T105" fmla="*/ 322 h 2832"/>
                <a:gd name="T106" fmla="*/ 2462 w 2903"/>
                <a:gd name="T107" fmla="*/ 421 h 2832"/>
                <a:gd name="T108" fmla="*/ 2567 w 2903"/>
                <a:gd name="T109" fmla="*/ 529 h 2832"/>
                <a:gd name="T110" fmla="*/ 2835 w 2903"/>
                <a:gd name="T111" fmla="*/ 1167 h 2832"/>
                <a:gd name="T112" fmla="*/ 2816 w 2903"/>
                <a:gd name="T113" fmla="*/ 1424 h 2832"/>
                <a:gd name="T114" fmla="*/ 2751 w 2903"/>
                <a:gd name="T115" fmla="*/ 1639 h 2832"/>
                <a:gd name="T116" fmla="*/ 2672 w 2903"/>
                <a:gd name="T117" fmla="*/ 1793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3" h="2832">
                  <a:moveTo>
                    <a:pt x="2576" y="1924"/>
                  </a:moveTo>
                  <a:cubicBezTo>
                    <a:pt x="2597" y="1900"/>
                    <a:pt x="2616" y="1874"/>
                    <a:pt x="2635" y="1848"/>
                  </a:cubicBezTo>
                  <a:cubicBezTo>
                    <a:pt x="2644" y="1835"/>
                    <a:pt x="2653" y="1822"/>
                    <a:pt x="2662" y="1809"/>
                  </a:cubicBezTo>
                  <a:cubicBezTo>
                    <a:pt x="2667" y="1802"/>
                    <a:pt x="2671" y="1795"/>
                    <a:pt x="2675" y="1788"/>
                  </a:cubicBezTo>
                  <a:cubicBezTo>
                    <a:pt x="2687" y="1767"/>
                    <a:pt x="2687" y="1767"/>
                    <a:pt x="2687" y="1767"/>
                  </a:cubicBezTo>
                  <a:cubicBezTo>
                    <a:pt x="2605" y="1907"/>
                    <a:pt x="2491" y="2029"/>
                    <a:pt x="2359" y="2127"/>
                  </a:cubicBezTo>
                  <a:cubicBezTo>
                    <a:pt x="2227" y="2225"/>
                    <a:pt x="2076" y="2300"/>
                    <a:pt x="1917" y="2348"/>
                  </a:cubicBezTo>
                  <a:cubicBezTo>
                    <a:pt x="1759" y="2397"/>
                    <a:pt x="1592" y="2418"/>
                    <a:pt x="1426" y="2416"/>
                  </a:cubicBezTo>
                  <a:cubicBezTo>
                    <a:pt x="1343" y="2415"/>
                    <a:pt x="1261" y="2407"/>
                    <a:pt x="1179" y="2394"/>
                  </a:cubicBezTo>
                  <a:cubicBezTo>
                    <a:pt x="1139" y="2387"/>
                    <a:pt x="1098" y="2378"/>
                    <a:pt x="1059" y="2368"/>
                  </a:cubicBezTo>
                  <a:cubicBezTo>
                    <a:pt x="1029" y="2360"/>
                    <a:pt x="1029" y="2360"/>
                    <a:pt x="1029" y="2360"/>
                  </a:cubicBezTo>
                  <a:cubicBezTo>
                    <a:pt x="999" y="2352"/>
                    <a:pt x="999" y="2352"/>
                    <a:pt x="999" y="2352"/>
                  </a:cubicBezTo>
                  <a:cubicBezTo>
                    <a:pt x="970" y="2342"/>
                    <a:pt x="970" y="2342"/>
                    <a:pt x="970" y="2342"/>
                  </a:cubicBezTo>
                  <a:cubicBezTo>
                    <a:pt x="954" y="2337"/>
                    <a:pt x="938" y="2332"/>
                    <a:pt x="922" y="2327"/>
                  </a:cubicBezTo>
                  <a:cubicBezTo>
                    <a:pt x="843" y="2392"/>
                    <a:pt x="765" y="2458"/>
                    <a:pt x="686" y="2523"/>
                  </a:cubicBezTo>
                  <a:cubicBezTo>
                    <a:pt x="649" y="2553"/>
                    <a:pt x="613" y="2583"/>
                    <a:pt x="576" y="2614"/>
                  </a:cubicBezTo>
                  <a:cubicBezTo>
                    <a:pt x="567" y="2621"/>
                    <a:pt x="558" y="2629"/>
                    <a:pt x="549" y="2636"/>
                  </a:cubicBezTo>
                  <a:cubicBezTo>
                    <a:pt x="543" y="2641"/>
                    <a:pt x="543" y="2641"/>
                    <a:pt x="543" y="2641"/>
                  </a:cubicBezTo>
                  <a:cubicBezTo>
                    <a:pt x="531" y="2651"/>
                    <a:pt x="531" y="2651"/>
                    <a:pt x="531" y="2651"/>
                  </a:cubicBezTo>
                  <a:cubicBezTo>
                    <a:pt x="532" y="2644"/>
                    <a:pt x="532" y="2637"/>
                    <a:pt x="533" y="2630"/>
                  </a:cubicBezTo>
                  <a:cubicBezTo>
                    <a:pt x="535" y="2601"/>
                    <a:pt x="537" y="2571"/>
                    <a:pt x="539" y="2542"/>
                  </a:cubicBezTo>
                  <a:cubicBezTo>
                    <a:pt x="543" y="2478"/>
                    <a:pt x="547" y="2415"/>
                    <a:pt x="551" y="2352"/>
                  </a:cubicBezTo>
                  <a:cubicBezTo>
                    <a:pt x="556" y="2284"/>
                    <a:pt x="560" y="2216"/>
                    <a:pt x="565" y="2149"/>
                  </a:cubicBezTo>
                  <a:cubicBezTo>
                    <a:pt x="566" y="2138"/>
                    <a:pt x="566" y="2138"/>
                    <a:pt x="566" y="2138"/>
                  </a:cubicBezTo>
                  <a:cubicBezTo>
                    <a:pt x="566" y="2137"/>
                    <a:pt x="566" y="2137"/>
                    <a:pt x="566" y="2137"/>
                  </a:cubicBezTo>
                  <a:cubicBezTo>
                    <a:pt x="566" y="2137"/>
                    <a:pt x="565" y="2137"/>
                    <a:pt x="565" y="2137"/>
                  </a:cubicBezTo>
                  <a:cubicBezTo>
                    <a:pt x="564" y="2136"/>
                    <a:pt x="564" y="2136"/>
                    <a:pt x="564" y="2136"/>
                  </a:cubicBezTo>
                  <a:cubicBezTo>
                    <a:pt x="562" y="2135"/>
                    <a:pt x="562" y="2135"/>
                    <a:pt x="562" y="2135"/>
                  </a:cubicBezTo>
                  <a:cubicBezTo>
                    <a:pt x="558" y="2131"/>
                    <a:pt x="558" y="2131"/>
                    <a:pt x="558" y="2131"/>
                  </a:cubicBezTo>
                  <a:cubicBezTo>
                    <a:pt x="541" y="2118"/>
                    <a:pt x="541" y="2118"/>
                    <a:pt x="541" y="2118"/>
                  </a:cubicBezTo>
                  <a:cubicBezTo>
                    <a:pt x="527" y="2108"/>
                    <a:pt x="527" y="2108"/>
                    <a:pt x="527" y="2108"/>
                  </a:cubicBezTo>
                  <a:cubicBezTo>
                    <a:pt x="524" y="2105"/>
                    <a:pt x="521" y="2103"/>
                    <a:pt x="518" y="2101"/>
                  </a:cubicBezTo>
                  <a:cubicBezTo>
                    <a:pt x="506" y="2091"/>
                    <a:pt x="494" y="2082"/>
                    <a:pt x="483" y="2072"/>
                  </a:cubicBezTo>
                  <a:cubicBezTo>
                    <a:pt x="460" y="2052"/>
                    <a:pt x="438" y="2032"/>
                    <a:pt x="417" y="2011"/>
                  </a:cubicBezTo>
                  <a:cubicBezTo>
                    <a:pt x="394" y="1989"/>
                    <a:pt x="362" y="1954"/>
                    <a:pt x="332" y="1917"/>
                  </a:cubicBezTo>
                  <a:cubicBezTo>
                    <a:pt x="302" y="1880"/>
                    <a:pt x="275" y="1840"/>
                    <a:pt x="258" y="1814"/>
                  </a:cubicBezTo>
                  <a:cubicBezTo>
                    <a:pt x="241" y="1787"/>
                    <a:pt x="224" y="1760"/>
                    <a:pt x="209" y="1731"/>
                  </a:cubicBezTo>
                  <a:cubicBezTo>
                    <a:pt x="193" y="1702"/>
                    <a:pt x="179" y="1673"/>
                    <a:pt x="166" y="1642"/>
                  </a:cubicBezTo>
                  <a:cubicBezTo>
                    <a:pt x="140" y="1581"/>
                    <a:pt x="119" y="1516"/>
                    <a:pt x="105" y="1449"/>
                  </a:cubicBezTo>
                  <a:cubicBezTo>
                    <a:pt x="91" y="1382"/>
                    <a:pt x="84" y="1312"/>
                    <a:pt x="83" y="1242"/>
                  </a:cubicBezTo>
                  <a:cubicBezTo>
                    <a:pt x="84" y="1172"/>
                    <a:pt x="91" y="1101"/>
                    <a:pt x="106" y="1032"/>
                  </a:cubicBezTo>
                  <a:cubicBezTo>
                    <a:pt x="136" y="893"/>
                    <a:pt x="195" y="762"/>
                    <a:pt x="274" y="648"/>
                  </a:cubicBezTo>
                  <a:cubicBezTo>
                    <a:pt x="314" y="592"/>
                    <a:pt x="358" y="539"/>
                    <a:pt x="405" y="492"/>
                  </a:cubicBezTo>
                  <a:cubicBezTo>
                    <a:pt x="410" y="486"/>
                    <a:pt x="416" y="480"/>
                    <a:pt x="422" y="474"/>
                  </a:cubicBezTo>
                  <a:cubicBezTo>
                    <a:pt x="428" y="468"/>
                    <a:pt x="434" y="462"/>
                    <a:pt x="440" y="457"/>
                  </a:cubicBezTo>
                  <a:cubicBezTo>
                    <a:pt x="452" y="446"/>
                    <a:pt x="465" y="434"/>
                    <a:pt x="477" y="424"/>
                  </a:cubicBezTo>
                  <a:cubicBezTo>
                    <a:pt x="489" y="413"/>
                    <a:pt x="502" y="403"/>
                    <a:pt x="514" y="392"/>
                  </a:cubicBezTo>
                  <a:cubicBezTo>
                    <a:pt x="527" y="382"/>
                    <a:pt x="540" y="373"/>
                    <a:pt x="552" y="363"/>
                  </a:cubicBezTo>
                  <a:cubicBezTo>
                    <a:pt x="577" y="343"/>
                    <a:pt x="603" y="327"/>
                    <a:pt x="628" y="310"/>
                  </a:cubicBezTo>
                  <a:cubicBezTo>
                    <a:pt x="640" y="302"/>
                    <a:pt x="652" y="294"/>
                    <a:pt x="664" y="286"/>
                  </a:cubicBezTo>
                  <a:cubicBezTo>
                    <a:pt x="670" y="283"/>
                    <a:pt x="676" y="279"/>
                    <a:pt x="682" y="275"/>
                  </a:cubicBezTo>
                  <a:cubicBezTo>
                    <a:pt x="688" y="272"/>
                    <a:pt x="694" y="268"/>
                    <a:pt x="700" y="265"/>
                  </a:cubicBezTo>
                  <a:cubicBezTo>
                    <a:pt x="712" y="258"/>
                    <a:pt x="723" y="252"/>
                    <a:pt x="734" y="245"/>
                  </a:cubicBezTo>
                  <a:cubicBezTo>
                    <a:pt x="745" y="239"/>
                    <a:pt x="756" y="234"/>
                    <a:pt x="766" y="228"/>
                  </a:cubicBezTo>
                  <a:cubicBezTo>
                    <a:pt x="777" y="222"/>
                    <a:pt x="787" y="217"/>
                    <a:pt x="797" y="212"/>
                  </a:cubicBezTo>
                  <a:cubicBezTo>
                    <a:pt x="807" y="207"/>
                    <a:pt x="816" y="203"/>
                    <a:pt x="825" y="198"/>
                  </a:cubicBezTo>
                  <a:cubicBezTo>
                    <a:pt x="834" y="194"/>
                    <a:pt x="843" y="190"/>
                    <a:pt x="851" y="186"/>
                  </a:cubicBezTo>
                  <a:cubicBezTo>
                    <a:pt x="859" y="182"/>
                    <a:pt x="867" y="179"/>
                    <a:pt x="874" y="176"/>
                  </a:cubicBezTo>
                  <a:cubicBezTo>
                    <a:pt x="889" y="169"/>
                    <a:pt x="901" y="164"/>
                    <a:pt x="911" y="159"/>
                  </a:cubicBezTo>
                  <a:cubicBezTo>
                    <a:pt x="932" y="151"/>
                    <a:pt x="943" y="147"/>
                    <a:pt x="943" y="147"/>
                  </a:cubicBezTo>
                  <a:cubicBezTo>
                    <a:pt x="973" y="135"/>
                    <a:pt x="1004" y="125"/>
                    <a:pt x="1019" y="119"/>
                  </a:cubicBezTo>
                  <a:cubicBezTo>
                    <a:pt x="1034" y="113"/>
                    <a:pt x="1034" y="112"/>
                    <a:pt x="1002" y="120"/>
                  </a:cubicBezTo>
                  <a:cubicBezTo>
                    <a:pt x="994" y="122"/>
                    <a:pt x="986" y="124"/>
                    <a:pt x="977" y="127"/>
                  </a:cubicBezTo>
                  <a:cubicBezTo>
                    <a:pt x="972" y="128"/>
                    <a:pt x="968" y="130"/>
                    <a:pt x="963" y="131"/>
                  </a:cubicBezTo>
                  <a:cubicBezTo>
                    <a:pt x="958" y="133"/>
                    <a:pt x="953" y="134"/>
                    <a:pt x="948" y="136"/>
                  </a:cubicBezTo>
                  <a:cubicBezTo>
                    <a:pt x="938" y="139"/>
                    <a:pt x="927" y="143"/>
                    <a:pt x="916" y="147"/>
                  </a:cubicBezTo>
                  <a:cubicBezTo>
                    <a:pt x="914" y="148"/>
                    <a:pt x="911" y="148"/>
                    <a:pt x="908" y="149"/>
                  </a:cubicBezTo>
                  <a:cubicBezTo>
                    <a:pt x="905" y="150"/>
                    <a:pt x="903" y="151"/>
                    <a:pt x="900" y="152"/>
                  </a:cubicBezTo>
                  <a:cubicBezTo>
                    <a:pt x="894" y="155"/>
                    <a:pt x="889" y="157"/>
                    <a:pt x="883" y="159"/>
                  </a:cubicBezTo>
                  <a:cubicBezTo>
                    <a:pt x="872" y="163"/>
                    <a:pt x="860" y="168"/>
                    <a:pt x="849" y="172"/>
                  </a:cubicBezTo>
                  <a:cubicBezTo>
                    <a:pt x="837" y="177"/>
                    <a:pt x="825" y="182"/>
                    <a:pt x="814" y="187"/>
                  </a:cubicBezTo>
                  <a:cubicBezTo>
                    <a:pt x="808" y="190"/>
                    <a:pt x="802" y="192"/>
                    <a:pt x="796" y="195"/>
                  </a:cubicBezTo>
                  <a:cubicBezTo>
                    <a:pt x="791" y="197"/>
                    <a:pt x="785" y="200"/>
                    <a:pt x="779" y="202"/>
                  </a:cubicBezTo>
                  <a:cubicBezTo>
                    <a:pt x="768" y="208"/>
                    <a:pt x="757" y="213"/>
                    <a:pt x="746" y="219"/>
                  </a:cubicBezTo>
                  <a:cubicBezTo>
                    <a:pt x="702" y="240"/>
                    <a:pt x="664" y="262"/>
                    <a:pt x="636" y="278"/>
                  </a:cubicBezTo>
                  <a:cubicBezTo>
                    <a:pt x="629" y="283"/>
                    <a:pt x="622" y="286"/>
                    <a:pt x="617" y="289"/>
                  </a:cubicBezTo>
                  <a:cubicBezTo>
                    <a:pt x="611" y="293"/>
                    <a:pt x="607" y="296"/>
                    <a:pt x="603" y="298"/>
                  </a:cubicBezTo>
                  <a:cubicBezTo>
                    <a:pt x="595" y="303"/>
                    <a:pt x="591" y="305"/>
                    <a:pt x="590" y="305"/>
                  </a:cubicBezTo>
                  <a:cubicBezTo>
                    <a:pt x="590" y="305"/>
                    <a:pt x="593" y="302"/>
                    <a:pt x="599" y="298"/>
                  </a:cubicBezTo>
                  <a:cubicBezTo>
                    <a:pt x="605" y="294"/>
                    <a:pt x="613" y="288"/>
                    <a:pt x="624" y="282"/>
                  </a:cubicBezTo>
                  <a:cubicBezTo>
                    <a:pt x="634" y="276"/>
                    <a:pt x="646" y="268"/>
                    <a:pt x="659" y="260"/>
                  </a:cubicBezTo>
                  <a:cubicBezTo>
                    <a:pt x="662" y="258"/>
                    <a:pt x="666" y="256"/>
                    <a:pt x="669" y="254"/>
                  </a:cubicBezTo>
                  <a:cubicBezTo>
                    <a:pt x="672" y="252"/>
                    <a:pt x="676" y="251"/>
                    <a:pt x="679" y="249"/>
                  </a:cubicBezTo>
                  <a:cubicBezTo>
                    <a:pt x="686" y="245"/>
                    <a:pt x="693" y="241"/>
                    <a:pt x="701" y="237"/>
                  </a:cubicBezTo>
                  <a:cubicBezTo>
                    <a:pt x="700" y="236"/>
                    <a:pt x="710" y="229"/>
                    <a:pt x="727" y="219"/>
                  </a:cubicBezTo>
                  <a:cubicBezTo>
                    <a:pt x="735" y="214"/>
                    <a:pt x="745" y="208"/>
                    <a:pt x="756" y="202"/>
                  </a:cubicBezTo>
                  <a:cubicBezTo>
                    <a:pt x="761" y="199"/>
                    <a:pt x="767" y="196"/>
                    <a:pt x="773" y="192"/>
                  </a:cubicBezTo>
                  <a:cubicBezTo>
                    <a:pt x="776" y="191"/>
                    <a:pt x="779" y="189"/>
                    <a:pt x="782" y="187"/>
                  </a:cubicBezTo>
                  <a:cubicBezTo>
                    <a:pt x="785" y="186"/>
                    <a:pt x="789" y="184"/>
                    <a:pt x="792" y="183"/>
                  </a:cubicBezTo>
                  <a:cubicBezTo>
                    <a:pt x="805" y="176"/>
                    <a:pt x="818" y="170"/>
                    <a:pt x="831" y="163"/>
                  </a:cubicBezTo>
                  <a:cubicBezTo>
                    <a:pt x="834" y="162"/>
                    <a:pt x="838" y="160"/>
                    <a:pt x="841" y="159"/>
                  </a:cubicBezTo>
                  <a:cubicBezTo>
                    <a:pt x="844" y="157"/>
                    <a:pt x="848" y="156"/>
                    <a:pt x="851" y="154"/>
                  </a:cubicBezTo>
                  <a:cubicBezTo>
                    <a:pt x="858" y="152"/>
                    <a:pt x="864" y="149"/>
                    <a:pt x="871" y="146"/>
                  </a:cubicBezTo>
                  <a:cubicBezTo>
                    <a:pt x="883" y="141"/>
                    <a:pt x="895" y="136"/>
                    <a:pt x="906" y="132"/>
                  </a:cubicBezTo>
                  <a:cubicBezTo>
                    <a:pt x="917" y="128"/>
                    <a:pt x="927" y="124"/>
                    <a:pt x="934" y="122"/>
                  </a:cubicBezTo>
                  <a:cubicBezTo>
                    <a:pt x="938" y="120"/>
                    <a:pt x="943" y="118"/>
                    <a:pt x="950" y="116"/>
                  </a:cubicBezTo>
                  <a:cubicBezTo>
                    <a:pt x="953" y="115"/>
                    <a:pt x="956" y="114"/>
                    <a:pt x="959" y="112"/>
                  </a:cubicBezTo>
                  <a:cubicBezTo>
                    <a:pt x="963" y="111"/>
                    <a:pt x="967" y="110"/>
                    <a:pt x="971" y="109"/>
                  </a:cubicBezTo>
                  <a:cubicBezTo>
                    <a:pt x="987" y="103"/>
                    <a:pt x="1007" y="97"/>
                    <a:pt x="1030" y="90"/>
                  </a:cubicBezTo>
                  <a:cubicBezTo>
                    <a:pt x="1041" y="87"/>
                    <a:pt x="1053" y="84"/>
                    <a:pt x="1066" y="81"/>
                  </a:cubicBezTo>
                  <a:cubicBezTo>
                    <a:pt x="1072" y="79"/>
                    <a:pt x="1078" y="77"/>
                    <a:pt x="1085" y="76"/>
                  </a:cubicBezTo>
                  <a:cubicBezTo>
                    <a:pt x="1091" y="74"/>
                    <a:pt x="1098" y="72"/>
                    <a:pt x="1105" y="71"/>
                  </a:cubicBezTo>
                  <a:cubicBezTo>
                    <a:pt x="1118" y="68"/>
                    <a:pt x="1132" y="65"/>
                    <a:pt x="1146" y="62"/>
                  </a:cubicBezTo>
                  <a:cubicBezTo>
                    <a:pt x="1153" y="61"/>
                    <a:pt x="1160" y="59"/>
                    <a:pt x="1167" y="58"/>
                  </a:cubicBezTo>
                  <a:cubicBezTo>
                    <a:pt x="1174" y="56"/>
                    <a:pt x="1181" y="55"/>
                    <a:pt x="1188" y="54"/>
                  </a:cubicBezTo>
                  <a:cubicBezTo>
                    <a:pt x="1202" y="51"/>
                    <a:pt x="1216" y="49"/>
                    <a:pt x="1230" y="47"/>
                  </a:cubicBezTo>
                  <a:cubicBezTo>
                    <a:pt x="1244" y="45"/>
                    <a:pt x="1258" y="43"/>
                    <a:pt x="1272" y="41"/>
                  </a:cubicBezTo>
                  <a:cubicBezTo>
                    <a:pt x="1279" y="40"/>
                    <a:pt x="1286" y="39"/>
                    <a:pt x="1292" y="39"/>
                  </a:cubicBezTo>
                  <a:cubicBezTo>
                    <a:pt x="1299" y="38"/>
                    <a:pt x="1305" y="37"/>
                    <a:pt x="1312" y="36"/>
                  </a:cubicBezTo>
                  <a:cubicBezTo>
                    <a:pt x="1325" y="35"/>
                    <a:pt x="1337" y="34"/>
                    <a:pt x="1349" y="33"/>
                  </a:cubicBezTo>
                  <a:cubicBezTo>
                    <a:pt x="1361" y="32"/>
                    <a:pt x="1372" y="31"/>
                    <a:pt x="1382" y="31"/>
                  </a:cubicBezTo>
                  <a:cubicBezTo>
                    <a:pt x="1393" y="30"/>
                    <a:pt x="1402" y="30"/>
                    <a:pt x="1411" y="30"/>
                  </a:cubicBezTo>
                  <a:cubicBezTo>
                    <a:pt x="1428" y="29"/>
                    <a:pt x="1441" y="28"/>
                    <a:pt x="1450" y="28"/>
                  </a:cubicBezTo>
                  <a:cubicBezTo>
                    <a:pt x="1499" y="27"/>
                    <a:pt x="1499" y="25"/>
                    <a:pt x="1467" y="23"/>
                  </a:cubicBezTo>
                  <a:cubicBezTo>
                    <a:pt x="1451" y="22"/>
                    <a:pt x="1427" y="22"/>
                    <a:pt x="1397" y="22"/>
                  </a:cubicBezTo>
                  <a:cubicBezTo>
                    <a:pt x="1390" y="21"/>
                    <a:pt x="1382" y="21"/>
                    <a:pt x="1374" y="21"/>
                  </a:cubicBezTo>
                  <a:cubicBezTo>
                    <a:pt x="1366" y="22"/>
                    <a:pt x="1357" y="22"/>
                    <a:pt x="1348" y="22"/>
                  </a:cubicBezTo>
                  <a:cubicBezTo>
                    <a:pt x="1340" y="22"/>
                    <a:pt x="1331" y="23"/>
                    <a:pt x="1321" y="23"/>
                  </a:cubicBezTo>
                  <a:cubicBezTo>
                    <a:pt x="1312" y="23"/>
                    <a:pt x="1302" y="24"/>
                    <a:pt x="1292" y="25"/>
                  </a:cubicBezTo>
                  <a:cubicBezTo>
                    <a:pt x="1214" y="29"/>
                    <a:pt x="1121" y="42"/>
                    <a:pt x="1033" y="63"/>
                  </a:cubicBezTo>
                  <a:cubicBezTo>
                    <a:pt x="1024" y="65"/>
                    <a:pt x="1024" y="65"/>
                    <a:pt x="1024" y="65"/>
                  </a:cubicBezTo>
                  <a:cubicBezTo>
                    <a:pt x="1016" y="67"/>
                    <a:pt x="1016" y="67"/>
                    <a:pt x="1016" y="67"/>
                  </a:cubicBezTo>
                  <a:cubicBezTo>
                    <a:pt x="1011" y="69"/>
                    <a:pt x="1005" y="70"/>
                    <a:pt x="1000" y="72"/>
                  </a:cubicBezTo>
                  <a:cubicBezTo>
                    <a:pt x="989" y="75"/>
                    <a:pt x="978" y="78"/>
                    <a:pt x="968" y="80"/>
                  </a:cubicBezTo>
                  <a:cubicBezTo>
                    <a:pt x="957" y="83"/>
                    <a:pt x="947" y="87"/>
                    <a:pt x="936" y="90"/>
                  </a:cubicBezTo>
                  <a:cubicBezTo>
                    <a:pt x="926" y="93"/>
                    <a:pt x="916" y="96"/>
                    <a:pt x="906" y="99"/>
                  </a:cubicBezTo>
                  <a:cubicBezTo>
                    <a:pt x="901" y="101"/>
                    <a:pt x="896" y="103"/>
                    <a:pt x="891" y="104"/>
                  </a:cubicBezTo>
                  <a:cubicBezTo>
                    <a:pt x="887" y="106"/>
                    <a:pt x="882" y="108"/>
                    <a:pt x="877" y="109"/>
                  </a:cubicBezTo>
                  <a:cubicBezTo>
                    <a:pt x="868" y="113"/>
                    <a:pt x="859" y="116"/>
                    <a:pt x="850" y="119"/>
                  </a:cubicBezTo>
                  <a:cubicBezTo>
                    <a:pt x="841" y="123"/>
                    <a:pt x="832" y="126"/>
                    <a:pt x="824" y="129"/>
                  </a:cubicBezTo>
                  <a:cubicBezTo>
                    <a:pt x="815" y="133"/>
                    <a:pt x="807" y="136"/>
                    <a:pt x="800" y="139"/>
                  </a:cubicBezTo>
                  <a:cubicBezTo>
                    <a:pt x="677" y="193"/>
                    <a:pt x="797" y="134"/>
                    <a:pt x="796" y="132"/>
                  </a:cubicBezTo>
                  <a:cubicBezTo>
                    <a:pt x="735" y="159"/>
                    <a:pt x="690" y="183"/>
                    <a:pt x="646" y="207"/>
                  </a:cubicBezTo>
                  <a:cubicBezTo>
                    <a:pt x="635" y="213"/>
                    <a:pt x="624" y="220"/>
                    <a:pt x="613" y="226"/>
                  </a:cubicBezTo>
                  <a:cubicBezTo>
                    <a:pt x="607" y="229"/>
                    <a:pt x="602" y="233"/>
                    <a:pt x="596" y="236"/>
                  </a:cubicBezTo>
                  <a:cubicBezTo>
                    <a:pt x="590" y="240"/>
                    <a:pt x="585" y="243"/>
                    <a:pt x="579" y="247"/>
                  </a:cubicBezTo>
                  <a:cubicBezTo>
                    <a:pt x="556" y="262"/>
                    <a:pt x="531" y="278"/>
                    <a:pt x="505" y="299"/>
                  </a:cubicBezTo>
                  <a:cubicBezTo>
                    <a:pt x="505" y="299"/>
                    <a:pt x="504" y="299"/>
                    <a:pt x="504" y="299"/>
                  </a:cubicBezTo>
                  <a:cubicBezTo>
                    <a:pt x="503" y="300"/>
                    <a:pt x="502" y="301"/>
                    <a:pt x="501" y="301"/>
                  </a:cubicBezTo>
                  <a:cubicBezTo>
                    <a:pt x="498" y="303"/>
                    <a:pt x="495" y="306"/>
                    <a:pt x="490" y="309"/>
                  </a:cubicBezTo>
                  <a:cubicBezTo>
                    <a:pt x="488" y="311"/>
                    <a:pt x="485" y="313"/>
                    <a:pt x="482" y="315"/>
                  </a:cubicBezTo>
                  <a:cubicBezTo>
                    <a:pt x="480" y="317"/>
                    <a:pt x="477" y="319"/>
                    <a:pt x="473" y="322"/>
                  </a:cubicBezTo>
                  <a:cubicBezTo>
                    <a:pt x="467" y="327"/>
                    <a:pt x="460" y="333"/>
                    <a:pt x="452" y="339"/>
                  </a:cubicBezTo>
                  <a:cubicBezTo>
                    <a:pt x="444" y="345"/>
                    <a:pt x="435" y="352"/>
                    <a:pt x="426" y="360"/>
                  </a:cubicBezTo>
                  <a:cubicBezTo>
                    <a:pt x="417" y="368"/>
                    <a:pt x="407" y="377"/>
                    <a:pt x="397" y="386"/>
                  </a:cubicBezTo>
                  <a:cubicBezTo>
                    <a:pt x="392" y="390"/>
                    <a:pt x="386" y="395"/>
                    <a:pt x="381" y="400"/>
                  </a:cubicBezTo>
                  <a:cubicBezTo>
                    <a:pt x="376" y="405"/>
                    <a:pt x="371" y="410"/>
                    <a:pt x="365" y="415"/>
                  </a:cubicBezTo>
                  <a:cubicBezTo>
                    <a:pt x="355" y="426"/>
                    <a:pt x="344" y="436"/>
                    <a:pt x="332" y="448"/>
                  </a:cubicBezTo>
                  <a:cubicBezTo>
                    <a:pt x="289" y="493"/>
                    <a:pt x="244" y="547"/>
                    <a:pt x="205" y="602"/>
                  </a:cubicBezTo>
                  <a:cubicBezTo>
                    <a:pt x="196" y="615"/>
                    <a:pt x="187" y="629"/>
                    <a:pt x="178" y="643"/>
                  </a:cubicBezTo>
                  <a:cubicBezTo>
                    <a:pt x="169" y="656"/>
                    <a:pt x="161" y="670"/>
                    <a:pt x="153" y="683"/>
                  </a:cubicBezTo>
                  <a:cubicBezTo>
                    <a:pt x="149" y="690"/>
                    <a:pt x="145" y="696"/>
                    <a:pt x="142" y="702"/>
                  </a:cubicBezTo>
                  <a:cubicBezTo>
                    <a:pt x="138" y="709"/>
                    <a:pt x="135" y="715"/>
                    <a:pt x="132" y="722"/>
                  </a:cubicBezTo>
                  <a:cubicBezTo>
                    <a:pt x="125" y="734"/>
                    <a:pt x="119" y="746"/>
                    <a:pt x="113" y="758"/>
                  </a:cubicBezTo>
                  <a:cubicBezTo>
                    <a:pt x="113" y="758"/>
                    <a:pt x="106" y="773"/>
                    <a:pt x="89" y="812"/>
                  </a:cubicBezTo>
                  <a:cubicBezTo>
                    <a:pt x="85" y="822"/>
                    <a:pt x="80" y="833"/>
                    <a:pt x="75" y="846"/>
                  </a:cubicBezTo>
                  <a:cubicBezTo>
                    <a:pt x="73" y="853"/>
                    <a:pt x="70" y="859"/>
                    <a:pt x="67" y="867"/>
                  </a:cubicBezTo>
                  <a:cubicBezTo>
                    <a:pt x="64" y="874"/>
                    <a:pt x="62" y="882"/>
                    <a:pt x="59" y="890"/>
                  </a:cubicBezTo>
                  <a:cubicBezTo>
                    <a:pt x="56" y="899"/>
                    <a:pt x="54" y="907"/>
                    <a:pt x="50" y="917"/>
                  </a:cubicBezTo>
                  <a:cubicBezTo>
                    <a:pt x="49" y="921"/>
                    <a:pt x="47" y="926"/>
                    <a:pt x="46" y="931"/>
                  </a:cubicBezTo>
                  <a:cubicBezTo>
                    <a:pt x="45" y="936"/>
                    <a:pt x="43" y="941"/>
                    <a:pt x="42" y="946"/>
                  </a:cubicBezTo>
                  <a:cubicBezTo>
                    <a:pt x="36" y="967"/>
                    <a:pt x="30" y="989"/>
                    <a:pt x="25" y="1014"/>
                  </a:cubicBezTo>
                  <a:cubicBezTo>
                    <a:pt x="22" y="1031"/>
                    <a:pt x="19" y="1043"/>
                    <a:pt x="17" y="1053"/>
                  </a:cubicBezTo>
                  <a:cubicBezTo>
                    <a:pt x="16" y="1062"/>
                    <a:pt x="15" y="1069"/>
                    <a:pt x="15" y="1073"/>
                  </a:cubicBezTo>
                  <a:cubicBezTo>
                    <a:pt x="14" y="1081"/>
                    <a:pt x="14" y="1081"/>
                    <a:pt x="15" y="1082"/>
                  </a:cubicBezTo>
                  <a:cubicBezTo>
                    <a:pt x="14" y="1081"/>
                    <a:pt x="14" y="1081"/>
                    <a:pt x="13" y="1081"/>
                  </a:cubicBezTo>
                  <a:cubicBezTo>
                    <a:pt x="12" y="1090"/>
                    <a:pt x="11" y="1099"/>
                    <a:pt x="9" y="1109"/>
                  </a:cubicBezTo>
                  <a:cubicBezTo>
                    <a:pt x="8" y="1115"/>
                    <a:pt x="8" y="1120"/>
                    <a:pt x="8" y="1126"/>
                  </a:cubicBezTo>
                  <a:cubicBezTo>
                    <a:pt x="7" y="1131"/>
                    <a:pt x="7" y="1137"/>
                    <a:pt x="6" y="1143"/>
                  </a:cubicBezTo>
                  <a:cubicBezTo>
                    <a:pt x="5" y="1154"/>
                    <a:pt x="4" y="1166"/>
                    <a:pt x="3" y="1179"/>
                  </a:cubicBezTo>
                  <a:cubicBezTo>
                    <a:pt x="3" y="1191"/>
                    <a:pt x="3" y="1204"/>
                    <a:pt x="2" y="1217"/>
                  </a:cubicBezTo>
                  <a:cubicBezTo>
                    <a:pt x="0" y="1268"/>
                    <a:pt x="3" y="1319"/>
                    <a:pt x="7" y="1353"/>
                  </a:cubicBezTo>
                  <a:cubicBezTo>
                    <a:pt x="6" y="1353"/>
                    <a:pt x="6" y="1353"/>
                    <a:pt x="5" y="1353"/>
                  </a:cubicBezTo>
                  <a:cubicBezTo>
                    <a:pt x="9" y="1387"/>
                    <a:pt x="15" y="1420"/>
                    <a:pt x="21" y="1454"/>
                  </a:cubicBezTo>
                  <a:cubicBezTo>
                    <a:pt x="28" y="1487"/>
                    <a:pt x="36" y="1520"/>
                    <a:pt x="46" y="1553"/>
                  </a:cubicBezTo>
                  <a:cubicBezTo>
                    <a:pt x="56" y="1585"/>
                    <a:pt x="67" y="1617"/>
                    <a:pt x="79" y="1649"/>
                  </a:cubicBezTo>
                  <a:cubicBezTo>
                    <a:pt x="92" y="1680"/>
                    <a:pt x="106" y="1711"/>
                    <a:pt x="122" y="1742"/>
                  </a:cubicBezTo>
                  <a:cubicBezTo>
                    <a:pt x="121" y="1742"/>
                    <a:pt x="121" y="1742"/>
                    <a:pt x="120" y="1742"/>
                  </a:cubicBezTo>
                  <a:cubicBezTo>
                    <a:pt x="136" y="1773"/>
                    <a:pt x="152" y="1802"/>
                    <a:pt x="166" y="1824"/>
                  </a:cubicBezTo>
                  <a:cubicBezTo>
                    <a:pt x="172" y="1835"/>
                    <a:pt x="178" y="1844"/>
                    <a:pt x="182" y="1850"/>
                  </a:cubicBezTo>
                  <a:cubicBezTo>
                    <a:pt x="186" y="1856"/>
                    <a:pt x="188" y="1860"/>
                    <a:pt x="188" y="1860"/>
                  </a:cubicBezTo>
                  <a:cubicBezTo>
                    <a:pt x="187" y="1861"/>
                    <a:pt x="187" y="1861"/>
                    <a:pt x="186" y="1861"/>
                  </a:cubicBezTo>
                  <a:cubicBezTo>
                    <a:pt x="191" y="1868"/>
                    <a:pt x="196" y="1876"/>
                    <a:pt x="202" y="1885"/>
                  </a:cubicBezTo>
                  <a:cubicBezTo>
                    <a:pt x="208" y="1893"/>
                    <a:pt x="214" y="1902"/>
                    <a:pt x="221" y="1911"/>
                  </a:cubicBezTo>
                  <a:cubicBezTo>
                    <a:pt x="234" y="1929"/>
                    <a:pt x="248" y="1948"/>
                    <a:pt x="262" y="1964"/>
                  </a:cubicBezTo>
                  <a:cubicBezTo>
                    <a:pt x="269" y="1972"/>
                    <a:pt x="275" y="1980"/>
                    <a:pt x="281" y="1987"/>
                  </a:cubicBezTo>
                  <a:cubicBezTo>
                    <a:pt x="287" y="1994"/>
                    <a:pt x="293" y="2000"/>
                    <a:pt x="297" y="2005"/>
                  </a:cubicBezTo>
                  <a:cubicBezTo>
                    <a:pt x="306" y="2015"/>
                    <a:pt x="312" y="2022"/>
                    <a:pt x="312" y="2022"/>
                  </a:cubicBezTo>
                  <a:cubicBezTo>
                    <a:pt x="312" y="2021"/>
                    <a:pt x="312" y="2021"/>
                    <a:pt x="313" y="2021"/>
                  </a:cubicBezTo>
                  <a:cubicBezTo>
                    <a:pt x="319" y="2027"/>
                    <a:pt x="325" y="2033"/>
                    <a:pt x="331" y="2039"/>
                  </a:cubicBezTo>
                  <a:cubicBezTo>
                    <a:pt x="336" y="2045"/>
                    <a:pt x="342" y="2051"/>
                    <a:pt x="348" y="2057"/>
                  </a:cubicBezTo>
                  <a:cubicBezTo>
                    <a:pt x="354" y="2063"/>
                    <a:pt x="360" y="2068"/>
                    <a:pt x="365" y="2074"/>
                  </a:cubicBezTo>
                  <a:cubicBezTo>
                    <a:pt x="371" y="2080"/>
                    <a:pt x="377" y="2085"/>
                    <a:pt x="383" y="2090"/>
                  </a:cubicBezTo>
                  <a:cubicBezTo>
                    <a:pt x="386" y="2093"/>
                    <a:pt x="389" y="2096"/>
                    <a:pt x="392" y="2099"/>
                  </a:cubicBezTo>
                  <a:cubicBezTo>
                    <a:pt x="395" y="2101"/>
                    <a:pt x="398" y="2104"/>
                    <a:pt x="400" y="2107"/>
                  </a:cubicBezTo>
                  <a:cubicBezTo>
                    <a:pt x="406" y="2112"/>
                    <a:pt x="412" y="2117"/>
                    <a:pt x="418" y="2122"/>
                  </a:cubicBezTo>
                  <a:cubicBezTo>
                    <a:pt x="424" y="2127"/>
                    <a:pt x="430" y="2132"/>
                    <a:pt x="436" y="2137"/>
                  </a:cubicBezTo>
                  <a:cubicBezTo>
                    <a:pt x="441" y="2142"/>
                    <a:pt x="447" y="2147"/>
                    <a:pt x="453" y="2152"/>
                  </a:cubicBezTo>
                  <a:cubicBezTo>
                    <a:pt x="459" y="2156"/>
                    <a:pt x="465" y="2161"/>
                    <a:pt x="471" y="2166"/>
                  </a:cubicBezTo>
                  <a:cubicBezTo>
                    <a:pt x="474" y="2169"/>
                    <a:pt x="478" y="2171"/>
                    <a:pt x="482" y="2174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6"/>
                    <a:pt x="483" y="2176"/>
                    <a:pt x="483" y="2176"/>
                  </a:cubicBezTo>
                  <a:cubicBezTo>
                    <a:pt x="483" y="2177"/>
                    <a:pt x="483" y="2177"/>
                    <a:pt x="483" y="2177"/>
                  </a:cubicBezTo>
                  <a:cubicBezTo>
                    <a:pt x="483" y="2179"/>
                    <a:pt x="483" y="2179"/>
                    <a:pt x="483" y="2179"/>
                  </a:cubicBezTo>
                  <a:cubicBezTo>
                    <a:pt x="481" y="2207"/>
                    <a:pt x="479" y="2234"/>
                    <a:pt x="477" y="2261"/>
                  </a:cubicBezTo>
                  <a:cubicBezTo>
                    <a:pt x="470" y="2368"/>
                    <a:pt x="464" y="2466"/>
                    <a:pt x="457" y="2564"/>
                  </a:cubicBezTo>
                  <a:cubicBezTo>
                    <a:pt x="455" y="2598"/>
                    <a:pt x="452" y="2632"/>
                    <a:pt x="450" y="2667"/>
                  </a:cubicBezTo>
                  <a:cubicBezTo>
                    <a:pt x="447" y="2721"/>
                    <a:pt x="443" y="2776"/>
                    <a:pt x="439" y="2832"/>
                  </a:cubicBezTo>
                  <a:cubicBezTo>
                    <a:pt x="535" y="2753"/>
                    <a:pt x="633" y="2671"/>
                    <a:pt x="734" y="2588"/>
                  </a:cubicBezTo>
                  <a:cubicBezTo>
                    <a:pt x="801" y="2532"/>
                    <a:pt x="870" y="2475"/>
                    <a:pt x="940" y="2417"/>
                  </a:cubicBezTo>
                  <a:cubicBezTo>
                    <a:pt x="947" y="2419"/>
                    <a:pt x="947" y="2419"/>
                    <a:pt x="947" y="2419"/>
                  </a:cubicBezTo>
                  <a:cubicBezTo>
                    <a:pt x="957" y="2422"/>
                    <a:pt x="968" y="2426"/>
                    <a:pt x="978" y="2429"/>
                  </a:cubicBezTo>
                  <a:cubicBezTo>
                    <a:pt x="989" y="2432"/>
                    <a:pt x="1000" y="2435"/>
                    <a:pt x="1010" y="2438"/>
                  </a:cubicBezTo>
                  <a:cubicBezTo>
                    <a:pt x="1021" y="2441"/>
                    <a:pt x="1032" y="2443"/>
                    <a:pt x="1043" y="2446"/>
                  </a:cubicBezTo>
                  <a:cubicBezTo>
                    <a:pt x="1086" y="2457"/>
                    <a:pt x="1129" y="2466"/>
                    <a:pt x="1174" y="2473"/>
                  </a:cubicBezTo>
                  <a:cubicBezTo>
                    <a:pt x="1262" y="2488"/>
                    <a:pt x="1352" y="2495"/>
                    <a:pt x="1441" y="2495"/>
                  </a:cubicBezTo>
                  <a:cubicBezTo>
                    <a:pt x="1531" y="2495"/>
                    <a:pt x="1620" y="2488"/>
                    <a:pt x="1708" y="2474"/>
                  </a:cubicBezTo>
                  <a:cubicBezTo>
                    <a:pt x="1795" y="2461"/>
                    <a:pt x="1881" y="2440"/>
                    <a:pt x="1963" y="2413"/>
                  </a:cubicBezTo>
                  <a:cubicBezTo>
                    <a:pt x="1979" y="2408"/>
                    <a:pt x="1995" y="2402"/>
                    <a:pt x="2009" y="2397"/>
                  </a:cubicBezTo>
                  <a:cubicBezTo>
                    <a:pt x="2023" y="2392"/>
                    <a:pt x="2034" y="2387"/>
                    <a:pt x="2042" y="2384"/>
                  </a:cubicBezTo>
                  <a:cubicBezTo>
                    <a:pt x="2057" y="2377"/>
                    <a:pt x="2057" y="2376"/>
                    <a:pt x="2025" y="2387"/>
                  </a:cubicBezTo>
                  <a:cubicBezTo>
                    <a:pt x="2041" y="2381"/>
                    <a:pt x="2057" y="2375"/>
                    <a:pt x="2072" y="2369"/>
                  </a:cubicBezTo>
                  <a:cubicBezTo>
                    <a:pt x="2088" y="2363"/>
                    <a:pt x="2103" y="2356"/>
                    <a:pt x="2119" y="2349"/>
                  </a:cubicBezTo>
                  <a:cubicBezTo>
                    <a:pt x="2127" y="2345"/>
                    <a:pt x="2134" y="2342"/>
                    <a:pt x="2142" y="2339"/>
                  </a:cubicBezTo>
                  <a:cubicBezTo>
                    <a:pt x="2165" y="2327"/>
                    <a:pt x="2165" y="2327"/>
                    <a:pt x="2165" y="2327"/>
                  </a:cubicBezTo>
                  <a:cubicBezTo>
                    <a:pt x="2187" y="2316"/>
                    <a:pt x="2187" y="2316"/>
                    <a:pt x="2187" y="2316"/>
                  </a:cubicBezTo>
                  <a:cubicBezTo>
                    <a:pt x="2199" y="2311"/>
                    <a:pt x="2199" y="2311"/>
                    <a:pt x="2199" y="2311"/>
                  </a:cubicBezTo>
                  <a:cubicBezTo>
                    <a:pt x="2202" y="2309"/>
                    <a:pt x="2206" y="2307"/>
                    <a:pt x="2210" y="2305"/>
                  </a:cubicBezTo>
                  <a:cubicBezTo>
                    <a:pt x="2269" y="2273"/>
                    <a:pt x="2283" y="2262"/>
                    <a:pt x="2297" y="2253"/>
                  </a:cubicBezTo>
                  <a:cubicBezTo>
                    <a:pt x="2311" y="2244"/>
                    <a:pt x="2325" y="2234"/>
                    <a:pt x="2380" y="2195"/>
                  </a:cubicBezTo>
                  <a:cubicBezTo>
                    <a:pt x="2420" y="2165"/>
                    <a:pt x="2420" y="2165"/>
                    <a:pt x="2420" y="2165"/>
                  </a:cubicBezTo>
                  <a:cubicBezTo>
                    <a:pt x="2459" y="2133"/>
                    <a:pt x="2459" y="2133"/>
                    <a:pt x="2459" y="2133"/>
                  </a:cubicBezTo>
                  <a:cubicBezTo>
                    <a:pt x="2473" y="2123"/>
                    <a:pt x="2485" y="2111"/>
                    <a:pt x="2497" y="2100"/>
                  </a:cubicBezTo>
                  <a:cubicBezTo>
                    <a:pt x="2516" y="2083"/>
                    <a:pt x="2516" y="2083"/>
                    <a:pt x="2516" y="2083"/>
                  </a:cubicBezTo>
                  <a:cubicBezTo>
                    <a:pt x="2522" y="2077"/>
                    <a:pt x="2528" y="2071"/>
                    <a:pt x="2534" y="2065"/>
                  </a:cubicBezTo>
                  <a:cubicBezTo>
                    <a:pt x="2552" y="2047"/>
                    <a:pt x="2552" y="2047"/>
                    <a:pt x="2552" y="2047"/>
                  </a:cubicBezTo>
                  <a:cubicBezTo>
                    <a:pt x="2558" y="2041"/>
                    <a:pt x="2564" y="2035"/>
                    <a:pt x="2570" y="2029"/>
                  </a:cubicBezTo>
                  <a:cubicBezTo>
                    <a:pt x="2604" y="1991"/>
                    <a:pt x="2604" y="1991"/>
                    <a:pt x="2604" y="1991"/>
                  </a:cubicBezTo>
                  <a:cubicBezTo>
                    <a:pt x="2607" y="1988"/>
                    <a:pt x="2610" y="1985"/>
                    <a:pt x="2612" y="1982"/>
                  </a:cubicBezTo>
                  <a:cubicBezTo>
                    <a:pt x="2620" y="1972"/>
                    <a:pt x="2620" y="1972"/>
                    <a:pt x="2620" y="1972"/>
                  </a:cubicBezTo>
                  <a:cubicBezTo>
                    <a:pt x="2637" y="1953"/>
                    <a:pt x="2637" y="1953"/>
                    <a:pt x="2637" y="1953"/>
                  </a:cubicBezTo>
                  <a:cubicBezTo>
                    <a:pt x="2648" y="1940"/>
                    <a:pt x="2657" y="1926"/>
                    <a:pt x="2668" y="1912"/>
                  </a:cubicBezTo>
                  <a:cubicBezTo>
                    <a:pt x="2708" y="1858"/>
                    <a:pt x="2744" y="1801"/>
                    <a:pt x="2775" y="1740"/>
                  </a:cubicBezTo>
                  <a:cubicBezTo>
                    <a:pt x="2805" y="1680"/>
                    <a:pt x="2831" y="1617"/>
                    <a:pt x="2850" y="1552"/>
                  </a:cubicBezTo>
                  <a:cubicBezTo>
                    <a:pt x="2888" y="1422"/>
                    <a:pt x="2903" y="1284"/>
                    <a:pt x="2891" y="1149"/>
                  </a:cubicBezTo>
                  <a:cubicBezTo>
                    <a:pt x="2889" y="1115"/>
                    <a:pt x="2883" y="1082"/>
                    <a:pt x="2878" y="1048"/>
                  </a:cubicBezTo>
                  <a:cubicBezTo>
                    <a:pt x="2868" y="998"/>
                    <a:pt x="2868" y="998"/>
                    <a:pt x="2868" y="998"/>
                  </a:cubicBezTo>
                  <a:cubicBezTo>
                    <a:pt x="2866" y="990"/>
                    <a:pt x="2864" y="982"/>
                    <a:pt x="2861" y="974"/>
                  </a:cubicBezTo>
                  <a:cubicBezTo>
                    <a:pt x="2855" y="949"/>
                    <a:pt x="2855" y="949"/>
                    <a:pt x="2855" y="949"/>
                  </a:cubicBezTo>
                  <a:cubicBezTo>
                    <a:pt x="2836" y="884"/>
                    <a:pt x="2812" y="820"/>
                    <a:pt x="2783" y="759"/>
                  </a:cubicBezTo>
                  <a:cubicBezTo>
                    <a:pt x="2753" y="699"/>
                    <a:pt x="2717" y="641"/>
                    <a:pt x="2678" y="586"/>
                  </a:cubicBezTo>
                  <a:cubicBezTo>
                    <a:pt x="2648" y="545"/>
                    <a:pt x="2648" y="545"/>
                    <a:pt x="2648" y="545"/>
                  </a:cubicBezTo>
                  <a:cubicBezTo>
                    <a:pt x="2615" y="506"/>
                    <a:pt x="2615" y="506"/>
                    <a:pt x="2615" y="506"/>
                  </a:cubicBezTo>
                  <a:cubicBezTo>
                    <a:pt x="2607" y="497"/>
                    <a:pt x="2607" y="497"/>
                    <a:pt x="2607" y="497"/>
                  </a:cubicBezTo>
                  <a:cubicBezTo>
                    <a:pt x="2599" y="487"/>
                    <a:pt x="2599" y="487"/>
                    <a:pt x="2599" y="487"/>
                  </a:cubicBezTo>
                  <a:cubicBezTo>
                    <a:pt x="2582" y="469"/>
                    <a:pt x="2582" y="469"/>
                    <a:pt x="2582" y="469"/>
                  </a:cubicBezTo>
                  <a:cubicBezTo>
                    <a:pt x="2564" y="450"/>
                    <a:pt x="2564" y="450"/>
                    <a:pt x="2564" y="450"/>
                  </a:cubicBezTo>
                  <a:cubicBezTo>
                    <a:pt x="2546" y="432"/>
                    <a:pt x="2546" y="432"/>
                    <a:pt x="2546" y="432"/>
                  </a:cubicBezTo>
                  <a:cubicBezTo>
                    <a:pt x="2528" y="414"/>
                    <a:pt x="2528" y="414"/>
                    <a:pt x="2528" y="414"/>
                  </a:cubicBezTo>
                  <a:cubicBezTo>
                    <a:pt x="2519" y="405"/>
                    <a:pt x="2519" y="405"/>
                    <a:pt x="2519" y="405"/>
                  </a:cubicBezTo>
                  <a:cubicBezTo>
                    <a:pt x="2516" y="403"/>
                    <a:pt x="2513" y="400"/>
                    <a:pt x="2510" y="397"/>
                  </a:cubicBezTo>
                  <a:cubicBezTo>
                    <a:pt x="2473" y="363"/>
                    <a:pt x="2473" y="363"/>
                    <a:pt x="2473" y="363"/>
                  </a:cubicBezTo>
                  <a:cubicBezTo>
                    <a:pt x="2447" y="342"/>
                    <a:pt x="2421" y="320"/>
                    <a:pt x="2393" y="300"/>
                  </a:cubicBezTo>
                  <a:cubicBezTo>
                    <a:pt x="2380" y="290"/>
                    <a:pt x="2366" y="280"/>
                    <a:pt x="2352" y="271"/>
                  </a:cubicBezTo>
                  <a:cubicBezTo>
                    <a:pt x="2338" y="262"/>
                    <a:pt x="2324" y="252"/>
                    <a:pt x="2310" y="243"/>
                  </a:cubicBezTo>
                  <a:cubicBezTo>
                    <a:pt x="2267" y="217"/>
                    <a:pt x="2267" y="217"/>
                    <a:pt x="2267" y="217"/>
                  </a:cubicBezTo>
                  <a:cubicBezTo>
                    <a:pt x="2257" y="210"/>
                    <a:pt x="2257" y="210"/>
                    <a:pt x="2257" y="210"/>
                  </a:cubicBezTo>
                  <a:cubicBezTo>
                    <a:pt x="2245" y="204"/>
                    <a:pt x="2245" y="204"/>
                    <a:pt x="2245" y="204"/>
                  </a:cubicBezTo>
                  <a:cubicBezTo>
                    <a:pt x="2223" y="192"/>
                    <a:pt x="2223" y="192"/>
                    <a:pt x="2223" y="192"/>
                  </a:cubicBezTo>
                  <a:cubicBezTo>
                    <a:pt x="2201" y="180"/>
                    <a:pt x="2201" y="180"/>
                    <a:pt x="2201" y="180"/>
                  </a:cubicBezTo>
                  <a:cubicBezTo>
                    <a:pt x="2194" y="176"/>
                    <a:pt x="2186" y="172"/>
                    <a:pt x="2179" y="168"/>
                  </a:cubicBezTo>
                  <a:cubicBezTo>
                    <a:pt x="2164" y="161"/>
                    <a:pt x="2149" y="153"/>
                    <a:pt x="2133" y="146"/>
                  </a:cubicBezTo>
                  <a:cubicBezTo>
                    <a:pt x="2087" y="126"/>
                    <a:pt x="2087" y="126"/>
                    <a:pt x="2087" y="126"/>
                  </a:cubicBezTo>
                  <a:cubicBezTo>
                    <a:pt x="2076" y="121"/>
                    <a:pt x="2076" y="121"/>
                    <a:pt x="2076" y="121"/>
                  </a:cubicBezTo>
                  <a:cubicBezTo>
                    <a:pt x="2064" y="117"/>
                    <a:pt x="2064" y="117"/>
                    <a:pt x="2064" y="117"/>
                  </a:cubicBezTo>
                  <a:cubicBezTo>
                    <a:pt x="2040" y="107"/>
                    <a:pt x="2040" y="107"/>
                    <a:pt x="2040" y="107"/>
                  </a:cubicBezTo>
                  <a:cubicBezTo>
                    <a:pt x="2017" y="98"/>
                    <a:pt x="2017" y="98"/>
                    <a:pt x="2017" y="98"/>
                  </a:cubicBezTo>
                  <a:cubicBezTo>
                    <a:pt x="2011" y="96"/>
                    <a:pt x="2011" y="96"/>
                    <a:pt x="2011" y="96"/>
                  </a:cubicBezTo>
                  <a:cubicBezTo>
                    <a:pt x="2005" y="94"/>
                    <a:pt x="2005" y="94"/>
                    <a:pt x="2005" y="94"/>
                  </a:cubicBezTo>
                  <a:cubicBezTo>
                    <a:pt x="1993" y="90"/>
                    <a:pt x="1993" y="90"/>
                    <a:pt x="1993" y="90"/>
                  </a:cubicBezTo>
                  <a:cubicBezTo>
                    <a:pt x="1945" y="74"/>
                    <a:pt x="1945" y="74"/>
                    <a:pt x="1945" y="74"/>
                  </a:cubicBezTo>
                  <a:cubicBezTo>
                    <a:pt x="1897" y="60"/>
                    <a:pt x="1897" y="60"/>
                    <a:pt x="1897" y="60"/>
                  </a:cubicBezTo>
                  <a:cubicBezTo>
                    <a:pt x="1885" y="57"/>
                    <a:pt x="1885" y="57"/>
                    <a:pt x="1885" y="57"/>
                  </a:cubicBezTo>
                  <a:cubicBezTo>
                    <a:pt x="1881" y="55"/>
                    <a:pt x="1877" y="54"/>
                    <a:pt x="1873" y="53"/>
                  </a:cubicBezTo>
                  <a:cubicBezTo>
                    <a:pt x="1848" y="47"/>
                    <a:pt x="1848" y="47"/>
                    <a:pt x="1848" y="47"/>
                  </a:cubicBezTo>
                  <a:cubicBezTo>
                    <a:pt x="1718" y="15"/>
                    <a:pt x="1584" y="1"/>
                    <a:pt x="1450" y="0"/>
                  </a:cubicBezTo>
                  <a:cubicBezTo>
                    <a:pt x="1466" y="0"/>
                    <a:pt x="1483" y="1"/>
                    <a:pt x="1499" y="1"/>
                  </a:cubicBezTo>
                  <a:cubicBezTo>
                    <a:pt x="1507" y="2"/>
                    <a:pt x="1515" y="2"/>
                    <a:pt x="1523" y="2"/>
                  </a:cubicBezTo>
                  <a:cubicBezTo>
                    <a:pt x="1531" y="3"/>
                    <a:pt x="1539" y="3"/>
                    <a:pt x="1547" y="4"/>
                  </a:cubicBezTo>
                  <a:cubicBezTo>
                    <a:pt x="1563" y="5"/>
                    <a:pt x="1579" y="6"/>
                    <a:pt x="1594" y="7"/>
                  </a:cubicBezTo>
                  <a:cubicBezTo>
                    <a:pt x="1610" y="8"/>
                    <a:pt x="1625" y="10"/>
                    <a:pt x="1640" y="12"/>
                  </a:cubicBezTo>
                  <a:cubicBezTo>
                    <a:pt x="1670" y="15"/>
                    <a:pt x="1699" y="20"/>
                    <a:pt x="1729" y="25"/>
                  </a:cubicBezTo>
                  <a:cubicBezTo>
                    <a:pt x="1740" y="26"/>
                    <a:pt x="1740" y="26"/>
                    <a:pt x="1740" y="26"/>
                  </a:cubicBezTo>
                  <a:cubicBezTo>
                    <a:pt x="1751" y="29"/>
                    <a:pt x="1751" y="29"/>
                    <a:pt x="1751" y="29"/>
                  </a:cubicBezTo>
                  <a:cubicBezTo>
                    <a:pt x="1758" y="30"/>
                    <a:pt x="1765" y="32"/>
                    <a:pt x="1772" y="33"/>
                  </a:cubicBezTo>
                  <a:cubicBezTo>
                    <a:pt x="1779" y="35"/>
                    <a:pt x="1787" y="36"/>
                    <a:pt x="1794" y="37"/>
                  </a:cubicBezTo>
                  <a:cubicBezTo>
                    <a:pt x="1801" y="39"/>
                    <a:pt x="1808" y="40"/>
                    <a:pt x="1815" y="42"/>
                  </a:cubicBezTo>
                  <a:cubicBezTo>
                    <a:pt x="1829" y="46"/>
                    <a:pt x="1844" y="49"/>
                    <a:pt x="1858" y="53"/>
                  </a:cubicBezTo>
                  <a:cubicBezTo>
                    <a:pt x="1865" y="54"/>
                    <a:pt x="1872" y="56"/>
                    <a:pt x="1879" y="58"/>
                  </a:cubicBezTo>
                  <a:cubicBezTo>
                    <a:pt x="1886" y="60"/>
                    <a:pt x="1893" y="62"/>
                    <a:pt x="1901" y="64"/>
                  </a:cubicBezTo>
                  <a:cubicBezTo>
                    <a:pt x="1915" y="68"/>
                    <a:pt x="1929" y="73"/>
                    <a:pt x="1943" y="77"/>
                  </a:cubicBezTo>
                  <a:cubicBezTo>
                    <a:pt x="1958" y="82"/>
                    <a:pt x="1972" y="86"/>
                    <a:pt x="1986" y="91"/>
                  </a:cubicBezTo>
                  <a:cubicBezTo>
                    <a:pt x="1993" y="94"/>
                    <a:pt x="2001" y="96"/>
                    <a:pt x="2008" y="99"/>
                  </a:cubicBezTo>
                  <a:cubicBezTo>
                    <a:pt x="2015" y="101"/>
                    <a:pt x="2022" y="104"/>
                    <a:pt x="2029" y="107"/>
                  </a:cubicBezTo>
                  <a:cubicBezTo>
                    <a:pt x="2044" y="112"/>
                    <a:pt x="2058" y="118"/>
                    <a:pt x="2073" y="124"/>
                  </a:cubicBezTo>
                  <a:cubicBezTo>
                    <a:pt x="2088" y="130"/>
                    <a:pt x="2102" y="136"/>
                    <a:pt x="2117" y="143"/>
                  </a:cubicBezTo>
                  <a:cubicBezTo>
                    <a:pt x="2125" y="146"/>
                    <a:pt x="2132" y="149"/>
                    <a:pt x="2140" y="153"/>
                  </a:cubicBezTo>
                  <a:cubicBezTo>
                    <a:pt x="2147" y="157"/>
                    <a:pt x="2155" y="160"/>
                    <a:pt x="2162" y="164"/>
                  </a:cubicBezTo>
                  <a:cubicBezTo>
                    <a:pt x="2162" y="164"/>
                    <a:pt x="2162" y="165"/>
                    <a:pt x="2169" y="169"/>
                  </a:cubicBezTo>
                  <a:cubicBezTo>
                    <a:pt x="2176" y="174"/>
                    <a:pt x="2191" y="181"/>
                    <a:pt x="2220" y="197"/>
                  </a:cubicBezTo>
                  <a:cubicBezTo>
                    <a:pt x="2231" y="203"/>
                    <a:pt x="2242" y="210"/>
                    <a:pt x="2254" y="216"/>
                  </a:cubicBezTo>
                  <a:cubicBezTo>
                    <a:pt x="2264" y="222"/>
                    <a:pt x="2275" y="229"/>
                    <a:pt x="2286" y="236"/>
                  </a:cubicBezTo>
                  <a:cubicBezTo>
                    <a:pt x="2308" y="248"/>
                    <a:pt x="2329" y="263"/>
                    <a:pt x="2351" y="278"/>
                  </a:cubicBezTo>
                  <a:cubicBezTo>
                    <a:pt x="2356" y="281"/>
                    <a:pt x="2362" y="285"/>
                    <a:pt x="2367" y="289"/>
                  </a:cubicBezTo>
                  <a:cubicBezTo>
                    <a:pt x="2382" y="300"/>
                    <a:pt x="2382" y="300"/>
                    <a:pt x="2382" y="300"/>
                  </a:cubicBezTo>
                  <a:cubicBezTo>
                    <a:pt x="2393" y="308"/>
                    <a:pt x="2403" y="316"/>
                    <a:pt x="2414" y="323"/>
                  </a:cubicBezTo>
                  <a:cubicBezTo>
                    <a:pt x="2424" y="331"/>
                    <a:pt x="2434" y="340"/>
                    <a:pt x="2444" y="348"/>
                  </a:cubicBezTo>
                  <a:cubicBezTo>
                    <a:pt x="2459" y="360"/>
                    <a:pt x="2459" y="360"/>
                    <a:pt x="2459" y="360"/>
                  </a:cubicBezTo>
                  <a:cubicBezTo>
                    <a:pt x="2467" y="367"/>
                    <a:pt x="2467" y="367"/>
                    <a:pt x="2467" y="367"/>
                  </a:cubicBezTo>
                  <a:cubicBezTo>
                    <a:pt x="2474" y="373"/>
                    <a:pt x="2474" y="373"/>
                    <a:pt x="2474" y="373"/>
                  </a:cubicBezTo>
                  <a:cubicBezTo>
                    <a:pt x="2552" y="441"/>
                    <a:pt x="2622" y="518"/>
                    <a:pt x="2678" y="596"/>
                  </a:cubicBezTo>
                  <a:cubicBezTo>
                    <a:pt x="2734" y="675"/>
                    <a:pt x="2776" y="756"/>
                    <a:pt x="2806" y="829"/>
                  </a:cubicBezTo>
                  <a:cubicBezTo>
                    <a:pt x="2810" y="838"/>
                    <a:pt x="2813" y="847"/>
                    <a:pt x="2817" y="856"/>
                  </a:cubicBezTo>
                  <a:cubicBezTo>
                    <a:pt x="2820" y="865"/>
                    <a:pt x="2824" y="873"/>
                    <a:pt x="2826" y="882"/>
                  </a:cubicBezTo>
                  <a:cubicBezTo>
                    <a:pt x="2832" y="899"/>
                    <a:pt x="2837" y="916"/>
                    <a:pt x="2842" y="932"/>
                  </a:cubicBezTo>
                  <a:cubicBezTo>
                    <a:pt x="2850" y="964"/>
                    <a:pt x="2858" y="992"/>
                    <a:pt x="2862" y="1017"/>
                  </a:cubicBezTo>
                  <a:cubicBezTo>
                    <a:pt x="2864" y="1025"/>
                    <a:pt x="2866" y="1033"/>
                    <a:pt x="2867" y="1042"/>
                  </a:cubicBezTo>
                  <a:cubicBezTo>
                    <a:pt x="2868" y="1046"/>
                    <a:pt x="2869" y="1051"/>
                    <a:pt x="2869" y="1055"/>
                  </a:cubicBezTo>
                  <a:cubicBezTo>
                    <a:pt x="2870" y="1060"/>
                    <a:pt x="2871" y="1064"/>
                    <a:pt x="2871" y="1069"/>
                  </a:cubicBezTo>
                  <a:cubicBezTo>
                    <a:pt x="2872" y="1078"/>
                    <a:pt x="2874" y="1088"/>
                    <a:pt x="2875" y="1099"/>
                  </a:cubicBezTo>
                  <a:cubicBezTo>
                    <a:pt x="2876" y="1104"/>
                    <a:pt x="2876" y="1110"/>
                    <a:pt x="2877" y="1115"/>
                  </a:cubicBezTo>
                  <a:cubicBezTo>
                    <a:pt x="2877" y="1121"/>
                    <a:pt x="2878" y="1127"/>
                    <a:pt x="2878" y="1133"/>
                  </a:cubicBezTo>
                  <a:cubicBezTo>
                    <a:pt x="2879" y="1146"/>
                    <a:pt x="2880" y="1160"/>
                    <a:pt x="2881" y="1174"/>
                  </a:cubicBezTo>
                  <a:cubicBezTo>
                    <a:pt x="2882" y="1189"/>
                    <a:pt x="2882" y="1206"/>
                    <a:pt x="2883" y="1223"/>
                  </a:cubicBezTo>
                  <a:cubicBezTo>
                    <a:pt x="2883" y="1241"/>
                    <a:pt x="2882" y="1261"/>
                    <a:pt x="2881" y="1282"/>
                  </a:cubicBezTo>
                  <a:cubicBezTo>
                    <a:pt x="2881" y="1287"/>
                    <a:pt x="2881" y="1293"/>
                    <a:pt x="2881" y="1298"/>
                  </a:cubicBezTo>
                  <a:cubicBezTo>
                    <a:pt x="2881" y="1301"/>
                    <a:pt x="2881" y="1304"/>
                    <a:pt x="2881" y="1306"/>
                  </a:cubicBezTo>
                  <a:cubicBezTo>
                    <a:pt x="2880" y="1309"/>
                    <a:pt x="2880" y="1312"/>
                    <a:pt x="2880" y="1315"/>
                  </a:cubicBezTo>
                  <a:cubicBezTo>
                    <a:pt x="2879" y="1327"/>
                    <a:pt x="2878" y="1339"/>
                    <a:pt x="2877" y="1351"/>
                  </a:cubicBezTo>
                  <a:cubicBezTo>
                    <a:pt x="2884" y="1284"/>
                    <a:pt x="2884" y="1217"/>
                    <a:pt x="2878" y="1150"/>
                  </a:cubicBezTo>
                  <a:cubicBezTo>
                    <a:pt x="2877" y="1150"/>
                    <a:pt x="2875" y="1150"/>
                    <a:pt x="2875" y="1150"/>
                  </a:cubicBezTo>
                  <a:cubicBezTo>
                    <a:pt x="2876" y="1159"/>
                    <a:pt x="2877" y="1167"/>
                    <a:pt x="2877" y="1176"/>
                  </a:cubicBezTo>
                  <a:cubicBezTo>
                    <a:pt x="2878" y="1184"/>
                    <a:pt x="2878" y="1193"/>
                    <a:pt x="2878" y="1201"/>
                  </a:cubicBezTo>
                  <a:cubicBezTo>
                    <a:pt x="2878" y="1210"/>
                    <a:pt x="2879" y="1218"/>
                    <a:pt x="2879" y="1227"/>
                  </a:cubicBezTo>
                  <a:cubicBezTo>
                    <a:pt x="2879" y="1232"/>
                    <a:pt x="2879" y="1236"/>
                    <a:pt x="2879" y="1240"/>
                  </a:cubicBezTo>
                  <a:cubicBezTo>
                    <a:pt x="2879" y="1245"/>
                    <a:pt x="2879" y="1249"/>
                    <a:pt x="2879" y="1253"/>
                  </a:cubicBezTo>
                  <a:cubicBezTo>
                    <a:pt x="2878" y="1271"/>
                    <a:pt x="2878" y="1289"/>
                    <a:pt x="2877" y="1307"/>
                  </a:cubicBezTo>
                  <a:cubicBezTo>
                    <a:pt x="2875" y="1325"/>
                    <a:pt x="2874" y="1343"/>
                    <a:pt x="2872" y="1361"/>
                  </a:cubicBezTo>
                  <a:cubicBezTo>
                    <a:pt x="2863" y="1434"/>
                    <a:pt x="2847" y="1507"/>
                    <a:pt x="2823" y="1578"/>
                  </a:cubicBezTo>
                  <a:cubicBezTo>
                    <a:pt x="2799" y="1650"/>
                    <a:pt x="2767" y="1718"/>
                    <a:pt x="2731" y="1781"/>
                  </a:cubicBezTo>
                  <a:cubicBezTo>
                    <a:pt x="2695" y="1845"/>
                    <a:pt x="2653" y="1902"/>
                    <a:pt x="2610" y="1953"/>
                  </a:cubicBezTo>
                  <a:cubicBezTo>
                    <a:pt x="2610" y="1953"/>
                    <a:pt x="2609" y="1951"/>
                    <a:pt x="2608" y="1951"/>
                  </a:cubicBezTo>
                  <a:cubicBezTo>
                    <a:pt x="2597" y="1963"/>
                    <a:pt x="2597" y="1963"/>
                    <a:pt x="2597" y="1963"/>
                  </a:cubicBezTo>
                  <a:cubicBezTo>
                    <a:pt x="2594" y="1968"/>
                    <a:pt x="2590" y="1972"/>
                    <a:pt x="2587" y="1976"/>
                  </a:cubicBezTo>
                  <a:cubicBezTo>
                    <a:pt x="2564" y="2000"/>
                    <a:pt x="2564" y="2000"/>
                    <a:pt x="2564" y="2000"/>
                  </a:cubicBezTo>
                  <a:cubicBezTo>
                    <a:pt x="2553" y="2013"/>
                    <a:pt x="2553" y="2013"/>
                    <a:pt x="2553" y="2013"/>
                  </a:cubicBezTo>
                  <a:cubicBezTo>
                    <a:pt x="2547" y="2019"/>
                    <a:pt x="2547" y="2019"/>
                    <a:pt x="2547" y="2019"/>
                  </a:cubicBezTo>
                  <a:cubicBezTo>
                    <a:pt x="2541" y="2025"/>
                    <a:pt x="2541" y="2025"/>
                    <a:pt x="2541" y="2025"/>
                  </a:cubicBezTo>
                  <a:cubicBezTo>
                    <a:pt x="2518" y="2048"/>
                    <a:pt x="2518" y="2048"/>
                    <a:pt x="2518" y="2048"/>
                  </a:cubicBezTo>
                  <a:cubicBezTo>
                    <a:pt x="2493" y="2070"/>
                    <a:pt x="2507" y="2054"/>
                    <a:pt x="2545" y="2015"/>
                  </a:cubicBezTo>
                  <a:cubicBezTo>
                    <a:pt x="2554" y="2005"/>
                    <a:pt x="2565" y="1993"/>
                    <a:pt x="2577" y="1980"/>
                  </a:cubicBezTo>
                  <a:cubicBezTo>
                    <a:pt x="2580" y="1977"/>
                    <a:pt x="2583" y="1973"/>
                    <a:pt x="2586" y="1970"/>
                  </a:cubicBezTo>
                  <a:cubicBezTo>
                    <a:pt x="2589" y="1966"/>
                    <a:pt x="2592" y="1963"/>
                    <a:pt x="2595" y="1959"/>
                  </a:cubicBezTo>
                  <a:cubicBezTo>
                    <a:pt x="2601" y="1951"/>
                    <a:pt x="2607" y="1944"/>
                    <a:pt x="2614" y="1936"/>
                  </a:cubicBezTo>
                  <a:cubicBezTo>
                    <a:pt x="2617" y="1931"/>
                    <a:pt x="2621" y="1927"/>
                    <a:pt x="2624" y="1923"/>
                  </a:cubicBezTo>
                  <a:cubicBezTo>
                    <a:pt x="2627" y="1919"/>
                    <a:pt x="2631" y="1914"/>
                    <a:pt x="2634" y="1910"/>
                  </a:cubicBezTo>
                  <a:cubicBezTo>
                    <a:pt x="2641" y="1901"/>
                    <a:pt x="2647" y="1892"/>
                    <a:pt x="2654" y="1882"/>
                  </a:cubicBezTo>
                  <a:cubicBezTo>
                    <a:pt x="2662" y="1873"/>
                    <a:pt x="2668" y="1862"/>
                    <a:pt x="2675" y="1852"/>
                  </a:cubicBezTo>
                  <a:cubicBezTo>
                    <a:pt x="2682" y="1842"/>
                    <a:pt x="2689" y="1831"/>
                    <a:pt x="2696" y="1821"/>
                  </a:cubicBezTo>
                  <a:cubicBezTo>
                    <a:pt x="2751" y="1733"/>
                    <a:pt x="2802" y="1626"/>
                    <a:pt x="2830" y="1517"/>
                  </a:cubicBezTo>
                  <a:cubicBezTo>
                    <a:pt x="2832" y="1510"/>
                    <a:pt x="2833" y="1503"/>
                    <a:pt x="2835" y="1496"/>
                  </a:cubicBezTo>
                  <a:cubicBezTo>
                    <a:pt x="2838" y="1486"/>
                    <a:pt x="2838" y="1486"/>
                    <a:pt x="2838" y="1486"/>
                  </a:cubicBezTo>
                  <a:cubicBezTo>
                    <a:pt x="2839" y="1483"/>
                    <a:pt x="2839" y="1479"/>
                    <a:pt x="2840" y="1476"/>
                  </a:cubicBezTo>
                  <a:cubicBezTo>
                    <a:pt x="2843" y="1462"/>
                    <a:pt x="2846" y="1449"/>
                    <a:pt x="2848" y="1436"/>
                  </a:cubicBezTo>
                  <a:cubicBezTo>
                    <a:pt x="2849" y="1432"/>
                    <a:pt x="2850" y="1429"/>
                    <a:pt x="2850" y="1426"/>
                  </a:cubicBezTo>
                  <a:cubicBezTo>
                    <a:pt x="2851" y="1422"/>
                    <a:pt x="2851" y="1419"/>
                    <a:pt x="2852" y="1416"/>
                  </a:cubicBezTo>
                  <a:cubicBezTo>
                    <a:pt x="2853" y="1409"/>
                    <a:pt x="2854" y="1402"/>
                    <a:pt x="2855" y="1396"/>
                  </a:cubicBezTo>
                  <a:cubicBezTo>
                    <a:pt x="2856" y="1389"/>
                    <a:pt x="2857" y="1383"/>
                    <a:pt x="2858" y="1376"/>
                  </a:cubicBezTo>
                  <a:cubicBezTo>
                    <a:pt x="2858" y="1373"/>
                    <a:pt x="2859" y="1370"/>
                    <a:pt x="2859" y="1367"/>
                  </a:cubicBezTo>
                  <a:cubicBezTo>
                    <a:pt x="2859" y="1364"/>
                    <a:pt x="2860" y="1360"/>
                    <a:pt x="2860" y="1357"/>
                  </a:cubicBezTo>
                  <a:cubicBezTo>
                    <a:pt x="2861" y="1344"/>
                    <a:pt x="2862" y="1332"/>
                    <a:pt x="2863" y="1320"/>
                  </a:cubicBezTo>
                  <a:cubicBezTo>
                    <a:pt x="2864" y="1314"/>
                    <a:pt x="2864" y="1308"/>
                    <a:pt x="2865" y="1302"/>
                  </a:cubicBezTo>
                  <a:cubicBezTo>
                    <a:pt x="2865" y="1295"/>
                    <a:pt x="2865" y="1290"/>
                    <a:pt x="2865" y="1284"/>
                  </a:cubicBezTo>
                  <a:cubicBezTo>
                    <a:pt x="2865" y="1272"/>
                    <a:pt x="2866" y="1261"/>
                    <a:pt x="2866" y="1250"/>
                  </a:cubicBezTo>
                  <a:cubicBezTo>
                    <a:pt x="2866" y="1247"/>
                    <a:pt x="2866" y="1244"/>
                    <a:pt x="2866" y="1241"/>
                  </a:cubicBezTo>
                  <a:cubicBezTo>
                    <a:pt x="2866" y="1239"/>
                    <a:pt x="2866" y="1236"/>
                    <a:pt x="2866" y="1233"/>
                  </a:cubicBezTo>
                  <a:cubicBezTo>
                    <a:pt x="2866" y="1228"/>
                    <a:pt x="2866" y="1223"/>
                    <a:pt x="2865" y="1218"/>
                  </a:cubicBezTo>
                  <a:cubicBezTo>
                    <a:pt x="2864" y="1218"/>
                    <a:pt x="2862" y="1218"/>
                    <a:pt x="2861" y="1218"/>
                  </a:cubicBezTo>
                  <a:cubicBezTo>
                    <a:pt x="2862" y="1234"/>
                    <a:pt x="2862" y="1234"/>
                    <a:pt x="2862" y="1234"/>
                  </a:cubicBezTo>
                  <a:cubicBezTo>
                    <a:pt x="2862" y="1237"/>
                    <a:pt x="2862" y="1240"/>
                    <a:pt x="2862" y="1242"/>
                  </a:cubicBezTo>
                  <a:cubicBezTo>
                    <a:pt x="2862" y="1250"/>
                    <a:pt x="2862" y="1250"/>
                    <a:pt x="2862" y="1250"/>
                  </a:cubicBezTo>
                  <a:cubicBezTo>
                    <a:pt x="2861" y="1283"/>
                    <a:pt x="2861" y="1283"/>
                    <a:pt x="2861" y="1283"/>
                  </a:cubicBezTo>
                  <a:cubicBezTo>
                    <a:pt x="2860" y="1300"/>
                    <a:pt x="2860" y="1300"/>
                    <a:pt x="2860" y="1300"/>
                  </a:cubicBezTo>
                  <a:cubicBezTo>
                    <a:pt x="2860" y="1305"/>
                    <a:pt x="2859" y="1311"/>
                    <a:pt x="2859" y="1316"/>
                  </a:cubicBezTo>
                  <a:cubicBezTo>
                    <a:pt x="2856" y="1349"/>
                    <a:pt x="2856" y="1349"/>
                    <a:pt x="2856" y="1349"/>
                  </a:cubicBezTo>
                  <a:cubicBezTo>
                    <a:pt x="2854" y="1349"/>
                    <a:pt x="2854" y="1349"/>
                    <a:pt x="2854" y="1349"/>
                  </a:cubicBezTo>
                  <a:cubicBezTo>
                    <a:pt x="2864" y="1251"/>
                    <a:pt x="2860" y="1156"/>
                    <a:pt x="2845" y="1065"/>
                  </a:cubicBezTo>
                  <a:cubicBezTo>
                    <a:pt x="2844" y="1059"/>
                    <a:pt x="2843" y="1053"/>
                    <a:pt x="2842" y="1048"/>
                  </a:cubicBezTo>
                  <a:cubicBezTo>
                    <a:pt x="2840" y="1042"/>
                    <a:pt x="2839" y="1037"/>
                    <a:pt x="2838" y="1031"/>
                  </a:cubicBezTo>
                  <a:cubicBezTo>
                    <a:pt x="2836" y="1020"/>
                    <a:pt x="2834" y="1008"/>
                    <a:pt x="2831" y="997"/>
                  </a:cubicBezTo>
                  <a:cubicBezTo>
                    <a:pt x="2828" y="986"/>
                    <a:pt x="2825" y="975"/>
                    <a:pt x="2822" y="964"/>
                  </a:cubicBezTo>
                  <a:cubicBezTo>
                    <a:pt x="2818" y="948"/>
                    <a:pt x="2818" y="948"/>
                    <a:pt x="2818" y="948"/>
                  </a:cubicBezTo>
                  <a:cubicBezTo>
                    <a:pt x="2815" y="940"/>
                    <a:pt x="2815" y="940"/>
                    <a:pt x="2815" y="940"/>
                  </a:cubicBezTo>
                  <a:cubicBezTo>
                    <a:pt x="2813" y="932"/>
                    <a:pt x="2813" y="932"/>
                    <a:pt x="2813" y="932"/>
                  </a:cubicBezTo>
                  <a:cubicBezTo>
                    <a:pt x="2809" y="921"/>
                    <a:pt x="2806" y="910"/>
                    <a:pt x="2802" y="899"/>
                  </a:cubicBezTo>
                  <a:cubicBezTo>
                    <a:pt x="2797" y="883"/>
                    <a:pt x="2797" y="883"/>
                    <a:pt x="2797" y="883"/>
                  </a:cubicBezTo>
                  <a:cubicBezTo>
                    <a:pt x="2791" y="867"/>
                    <a:pt x="2791" y="867"/>
                    <a:pt x="2791" y="867"/>
                  </a:cubicBezTo>
                  <a:cubicBezTo>
                    <a:pt x="2782" y="846"/>
                    <a:pt x="2774" y="825"/>
                    <a:pt x="2764" y="805"/>
                  </a:cubicBezTo>
                  <a:cubicBezTo>
                    <a:pt x="2690" y="641"/>
                    <a:pt x="2576" y="494"/>
                    <a:pt x="2424" y="369"/>
                  </a:cubicBezTo>
                  <a:cubicBezTo>
                    <a:pt x="2430" y="375"/>
                    <a:pt x="2437" y="381"/>
                    <a:pt x="2445" y="387"/>
                  </a:cubicBezTo>
                  <a:cubicBezTo>
                    <a:pt x="2453" y="393"/>
                    <a:pt x="2461" y="401"/>
                    <a:pt x="2469" y="408"/>
                  </a:cubicBezTo>
                  <a:cubicBezTo>
                    <a:pt x="2477" y="416"/>
                    <a:pt x="2486" y="424"/>
                    <a:pt x="2495" y="432"/>
                  </a:cubicBezTo>
                  <a:cubicBezTo>
                    <a:pt x="2504" y="440"/>
                    <a:pt x="2512" y="449"/>
                    <a:pt x="2521" y="458"/>
                  </a:cubicBezTo>
                  <a:cubicBezTo>
                    <a:pt x="2556" y="492"/>
                    <a:pt x="2588" y="529"/>
                    <a:pt x="2609" y="555"/>
                  </a:cubicBezTo>
                  <a:cubicBezTo>
                    <a:pt x="2608" y="556"/>
                    <a:pt x="2609" y="556"/>
                    <a:pt x="2647" y="608"/>
                  </a:cubicBezTo>
                  <a:cubicBezTo>
                    <a:pt x="2571" y="502"/>
                    <a:pt x="2465" y="396"/>
                    <a:pt x="2345" y="311"/>
                  </a:cubicBezTo>
                  <a:cubicBezTo>
                    <a:pt x="2284" y="269"/>
                    <a:pt x="2220" y="231"/>
                    <a:pt x="2156" y="200"/>
                  </a:cubicBezTo>
                  <a:cubicBezTo>
                    <a:pt x="2148" y="196"/>
                    <a:pt x="2140" y="192"/>
                    <a:pt x="2132" y="188"/>
                  </a:cubicBezTo>
                  <a:cubicBezTo>
                    <a:pt x="2128" y="186"/>
                    <a:pt x="2124" y="184"/>
                    <a:pt x="2120" y="182"/>
                  </a:cubicBezTo>
                  <a:cubicBezTo>
                    <a:pt x="2116" y="180"/>
                    <a:pt x="2112" y="179"/>
                    <a:pt x="2108" y="177"/>
                  </a:cubicBezTo>
                  <a:cubicBezTo>
                    <a:pt x="2092" y="170"/>
                    <a:pt x="2076" y="163"/>
                    <a:pt x="2060" y="156"/>
                  </a:cubicBezTo>
                  <a:cubicBezTo>
                    <a:pt x="2028" y="144"/>
                    <a:pt x="1996" y="131"/>
                    <a:pt x="1965" y="122"/>
                  </a:cubicBezTo>
                  <a:cubicBezTo>
                    <a:pt x="1934" y="112"/>
                    <a:pt x="1933" y="113"/>
                    <a:pt x="1964" y="124"/>
                  </a:cubicBezTo>
                  <a:cubicBezTo>
                    <a:pt x="1972" y="127"/>
                    <a:pt x="1981" y="130"/>
                    <a:pt x="1993" y="135"/>
                  </a:cubicBezTo>
                  <a:cubicBezTo>
                    <a:pt x="2004" y="139"/>
                    <a:pt x="2017" y="144"/>
                    <a:pt x="2033" y="151"/>
                  </a:cubicBezTo>
                  <a:cubicBezTo>
                    <a:pt x="2040" y="154"/>
                    <a:pt x="2048" y="157"/>
                    <a:pt x="2057" y="160"/>
                  </a:cubicBezTo>
                  <a:cubicBezTo>
                    <a:pt x="2065" y="164"/>
                    <a:pt x="2074" y="168"/>
                    <a:pt x="2083" y="172"/>
                  </a:cubicBezTo>
                  <a:cubicBezTo>
                    <a:pt x="2093" y="176"/>
                    <a:pt x="2102" y="181"/>
                    <a:pt x="2113" y="185"/>
                  </a:cubicBezTo>
                  <a:cubicBezTo>
                    <a:pt x="2118" y="187"/>
                    <a:pt x="2123" y="190"/>
                    <a:pt x="2128" y="193"/>
                  </a:cubicBezTo>
                  <a:cubicBezTo>
                    <a:pt x="2133" y="195"/>
                    <a:pt x="2139" y="198"/>
                    <a:pt x="2144" y="201"/>
                  </a:cubicBezTo>
                  <a:cubicBezTo>
                    <a:pt x="2155" y="206"/>
                    <a:pt x="2166" y="211"/>
                    <a:pt x="2177" y="217"/>
                  </a:cubicBezTo>
                  <a:cubicBezTo>
                    <a:pt x="2187" y="222"/>
                    <a:pt x="2197" y="228"/>
                    <a:pt x="2207" y="233"/>
                  </a:cubicBezTo>
                  <a:cubicBezTo>
                    <a:pt x="2217" y="239"/>
                    <a:pt x="2227" y="244"/>
                    <a:pt x="2236" y="249"/>
                  </a:cubicBezTo>
                  <a:cubicBezTo>
                    <a:pt x="2246" y="255"/>
                    <a:pt x="2255" y="261"/>
                    <a:pt x="2264" y="266"/>
                  </a:cubicBezTo>
                  <a:cubicBezTo>
                    <a:pt x="2273" y="272"/>
                    <a:pt x="2282" y="277"/>
                    <a:pt x="2291" y="283"/>
                  </a:cubicBezTo>
                  <a:cubicBezTo>
                    <a:pt x="2300" y="289"/>
                    <a:pt x="2308" y="295"/>
                    <a:pt x="2317" y="300"/>
                  </a:cubicBezTo>
                  <a:cubicBezTo>
                    <a:pt x="2326" y="306"/>
                    <a:pt x="2334" y="312"/>
                    <a:pt x="2343" y="318"/>
                  </a:cubicBezTo>
                  <a:cubicBezTo>
                    <a:pt x="2351" y="324"/>
                    <a:pt x="2359" y="330"/>
                    <a:pt x="2367" y="336"/>
                  </a:cubicBezTo>
                  <a:cubicBezTo>
                    <a:pt x="2375" y="342"/>
                    <a:pt x="2384" y="348"/>
                    <a:pt x="2392" y="354"/>
                  </a:cubicBezTo>
                  <a:cubicBezTo>
                    <a:pt x="2400" y="360"/>
                    <a:pt x="2408" y="367"/>
                    <a:pt x="2416" y="373"/>
                  </a:cubicBezTo>
                  <a:cubicBezTo>
                    <a:pt x="2424" y="380"/>
                    <a:pt x="2432" y="387"/>
                    <a:pt x="2440" y="393"/>
                  </a:cubicBezTo>
                  <a:cubicBezTo>
                    <a:pt x="2448" y="400"/>
                    <a:pt x="2456" y="407"/>
                    <a:pt x="2464" y="414"/>
                  </a:cubicBezTo>
                  <a:cubicBezTo>
                    <a:pt x="2472" y="421"/>
                    <a:pt x="2480" y="429"/>
                    <a:pt x="2488" y="436"/>
                  </a:cubicBezTo>
                  <a:cubicBezTo>
                    <a:pt x="2496" y="444"/>
                    <a:pt x="2504" y="452"/>
                    <a:pt x="2512" y="460"/>
                  </a:cubicBezTo>
                  <a:cubicBezTo>
                    <a:pt x="2516" y="464"/>
                    <a:pt x="2520" y="468"/>
                    <a:pt x="2524" y="472"/>
                  </a:cubicBezTo>
                  <a:cubicBezTo>
                    <a:pt x="2528" y="476"/>
                    <a:pt x="2532" y="480"/>
                    <a:pt x="2536" y="484"/>
                  </a:cubicBezTo>
                  <a:cubicBezTo>
                    <a:pt x="2544" y="493"/>
                    <a:pt x="2552" y="502"/>
                    <a:pt x="2560" y="511"/>
                  </a:cubicBezTo>
                  <a:cubicBezTo>
                    <a:pt x="2559" y="512"/>
                    <a:pt x="2559" y="512"/>
                    <a:pt x="2559" y="512"/>
                  </a:cubicBezTo>
                  <a:cubicBezTo>
                    <a:pt x="2553" y="506"/>
                    <a:pt x="2548" y="500"/>
                    <a:pt x="2542" y="493"/>
                  </a:cubicBezTo>
                  <a:cubicBezTo>
                    <a:pt x="2536" y="487"/>
                    <a:pt x="2530" y="480"/>
                    <a:pt x="2524" y="474"/>
                  </a:cubicBezTo>
                  <a:cubicBezTo>
                    <a:pt x="2511" y="462"/>
                    <a:pt x="2498" y="448"/>
                    <a:pt x="2484" y="435"/>
                  </a:cubicBezTo>
                  <a:cubicBezTo>
                    <a:pt x="2469" y="422"/>
                    <a:pt x="2454" y="409"/>
                    <a:pt x="2439" y="395"/>
                  </a:cubicBezTo>
                  <a:cubicBezTo>
                    <a:pt x="2424" y="382"/>
                    <a:pt x="2408" y="369"/>
                    <a:pt x="2392" y="357"/>
                  </a:cubicBezTo>
                  <a:cubicBezTo>
                    <a:pt x="2376" y="344"/>
                    <a:pt x="2360" y="332"/>
                    <a:pt x="2344" y="320"/>
                  </a:cubicBezTo>
                  <a:cubicBezTo>
                    <a:pt x="2327" y="309"/>
                    <a:pt x="2310" y="298"/>
                    <a:pt x="2294" y="287"/>
                  </a:cubicBezTo>
                  <a:cubicBezTo>
                    <a:pt x="2262" y="266"/>
                    <a:pt x="2230" y="247"/>
                    <a:pt x="2201" y="232"/>
                  </a:cubicBezTo>
                  <a:cubicBezTo>
                    <a:pt x="2172" y="217"/>
                    <a:pt x="2201" y="234"/>
                    <a:pt x="2229" y="250"/>
                  </a:cubicBezTo>
                  <a:cubicBezTo>
                    <a:pt x="2256" y="267"/>
                    <a:pt x="2284" y="285"/>
                    <a:pt x="2256" y="268"/>
                  </a:cubicBezTo>
                  <a:cubicBezTo>
                    <a:pt x="2235" y="256"/>
                    <a:pt x="2235" y="256"/>
                    <a:pt x="2235" y="256"/>
                  </a:cubicBezTo>
                  <a:cubicBezTo>
                    <a:pt x="2228" y="252"/>
                    <a:pt x="2221" y="248"/>
                    <a:pt x="2214" y="244"/>
                  </a:cubicBezTo>
                  <a:cubicBezTo>
                    <a:pt x="2199" y="236"/>
                    <a:pt x="2185" y="228"/>
                    <a:pt x="2171" y="221"/>
                  </a:cubicBezTo>
                  <a:cubicBezTo>
                    <a:pt x="2127" y="199"/>
                    <a:pt x="2127" y="199"/>
                    <a:pt x="2127" y="199"/>
                  </a:cubicBezTo>
                  <a:cubicBezTo>
                    <a:pt x="2116" y="194"/>
                    <a:pt x="2116" y="194"/>
                    <a:pt x="2116" y="194"/>
                  </a:cubicBezTo>
                  <a:cubicBezTo>
                    <a:pt x="2105" y="189"/>
                    <a:pt x="2105" y="189"/>
                    <a:pt x="2105" y="189"/>
                  </a:cubicBezTo>
                  <a:cubicBezTo>
                    <a:pt x="2082" y="180"/>
                    <a:pt x="2082" y="180"/>
                    <a:pt x="2082" y="180"/>
                  </a:cubicBezTo>
                  <a:cubicBezTo>
                    <a:pt x="2093" y="185"/>
                    <a:pt x="2105" y="190"/>
                    <a:pt x="2116" y="195"/>
                  </a:cubicBezTo>
                  <a:cubicBezTo>
                    <a:pt x="2128" y="200"/>
                    <a:pt x="2139" y="206"/>
                    <a:pt x="2151" y="212"/>
                  </a:cubicBezTo>
                  <a:cubicBezTo>
                    <a:pt x="2175" y="223"/>
                    <a:pt x="2198" y="236"/>
                    <a:pt x="2222" y="249"/>
                  </a:cubicBezTo>
                  <a:cubicBezTo>
                    <a:pt x="2225" y="251"/>
                    <a:pt x="2228" y="253"/>
                    <a:pt x="2231" y="254"/>
                  </a:cubicBezTo>
                  <a:cubicBezTo>
                    <a:pt x="2240" y="260"/>
                    <a:pt x="2240" y="260"/>
                    <a:pt x="2240" y="260"/>
                  </a:cubicBezTo>
                  <a:cubicBezTo>
                    <a:pt x="2246" y="263"/>
                    <a:pt x="2252" y="267"/>
                    <a:pt x="2258" y="271"/>
                  </a:cubicBezTo>
                  <a:cubicBezTo>
                    <a:pt x="2264" y="274"/>
                    <a:pt x="2270" y="278"/>
                    <a:pt x="2276" y="281"/>
                  </a:cubicBezTo>
                  <a:cubicBezTo>
                    <a:pt x="2285" y="287"/>
                    <a:pt x="2285" y="287"/>
                    <a:pt x="2285" y="287"/>
                  </a:cubicBezTo>
                  <a:cubicBezTo>
                    <a:pt x="2288" y="289"/>
                    <a:pt x="2290" y="291"/>
                    <a:pt x="2293" y="293"/>
                  </a:cubicBezTo>
                  <a:cubicBezTo>
                    <a:pt x="2305" y="301"/>
                    <a:pt x="2317" y="309"/>
                    <a:pt x="2329" y="316"/>
                  </a:cubicBezTo>
                  <a:cubicBezTo>
                    <a:pt x="2337" y="322"/>
                    <a:pt x="2337" y="322"/>
                    <a:pt x="2337" y="322"/>
                  </a:cubicBezTo>
                  <a:cubicBezTo>
                    <a:pt x="2340" y="324"/>
                    <a:pt x="2343" y="327"/>
                    <a:pt x="2346" y="329"/>
                  </a:cubicBezTo>
                  <a:cubicBezTo>
                    <a:pt x="2363" y="341"/>
                    <a:pt x="2363" y="341"/>
                    <a:pt x="2363" y="341"/>
                  </a:cubicBezTo>
                  <a:cubicBezTo>
                    <a:pt x="2380" y="354"/>
                    <a:pt x="2380" y="354"/>
                    <a:pt x="2380" y="354"/>
                  </a:cubicBezTo>
                  <a:cubicBezTo>
                    <a:pt x="2389" y="360"/>
                    <a:pt x="2389" y="360"/>
                    <a:pt x="2389" y="360"/>
                  </a:cubicBezTo>
                  <a:cubicBezTo>
                    <a:pt x="2397" y="367"/>
                    <a:pt x="2397" y="367"/>
                    <a:pt x="2397" y="367"/>
                  </a:cubicBezTo>
                  <a:cubicBezTo>
                    <a:pt x="2408" y="376"/>
                    <a:pt x="2419" y="385"/>
                    <a:pt x="2430" y="394"/>
                  </a:cubicBezTo>
                  <a:cubicBezTo>
                    <a:pt x="2433" y="396"/>
                    <a:pt x="2435" y="398"/>
                    <a:pt x="2438" y="400"/>
                  </a:cubicBezTo>
                  <a:cubicBezTo>
                    <a:pt x="2446" y="408"/>
                    <a:pt x="2446" y="408"/>
                    <a:pt x="2446" y="408"/>
                  </a:cubicBezTo>
                  <a:cubicBezTo>
                    <a:pt x="2451" y="412"/>
                    <a:pt x="2456" y="417"/>
                    <a:pt x="2462" y="421"/>
                  </a:cubicBezTo>
                  <a:cubicBezTo>
                    <a:pt x="2467" y="426"/>
                    <a:pt x="2472" y="431"/>
                    <a:pt x="2477" y="435"/>
                  </a:cubicBezTo>
                  <a:cubicBezTo>
                    <a:pt x="2480" y="438"/>
                    <a:pt x="2482" y="440"/>
                    <a:pt x="2485" y="442"/>
                  </a:cubicBezTo>
                  <a:cubicBezTo>
                    <a:pt x="2492" y="450"/>
                    <a:pt x="2492" y="450"/>
                    <a:pt x="2492" y="450"/>
                  </a:cubicBezTo>
                  <a:cubicBezTo>
                    <a:pt x="2502" y="459"/>
                    <a:pt x="2511" y="469"/>
                    <a:pt x="2521" y="478"/>
                  </a:cubicBezTo>
                  <a:cubicBezTo>
                    <a:pt x="2523" y="481"/>
                    <a:pt x="2526" y="483"/>
                    <a:pt x="2528" y="485"/>
                  </a:cubicBezTo>
                  <a:cubicBezTo>
                    <a:pt x="2530" y="488"/>
                    <a:pt x="2532" y="490"/>
                    <a:pt x="2535" y="493"/>
                  </a:cubicBezTo>
                  <a:cubicBezTo>
                    <a:pt x="2539" y="498"/>
                    <a:pt x="2544" y="502"/>
                    <a:pt x="2548" y="507"/>
                  </a:cubicBezTo>
                  <a:cubicBezTo>
                    <a:pt x="2552" y="512"/>
                    <a:pt x="2557" y="517"/>
                    <a:pt x="2561" y="522"/>
                  </a:cubicBezTo>
                  <a:cubicBezTo>
                    <a:pt x="2563" y="524"/>
                    <a:pt x="2565" y="526"/>
                    <a:pt x="2567" y="529"/>
                  </a:cubicBezTo>
                  <a:cubicBezTo>
                    <a:pt x="2570" y="531"/>
                    <a:pt x="2572" y="534"/>
                    <a:pt x="2574" y="536"/>
                  </a:cubicBezTo>
                  <a:cubicBezTo>
                    <a:pt x="2582" y="546"/>
                    <a:pt x="2590" y="555"/>
                    <a:pt x="2597" y="565"/>
                  </a:cubicBezTo>
                  <a:cubicBezTo>
                    <a:pt x="2608" y="577"/>
                    <a:pt x="2617" y="590"/>
                    <a:pt x="2626" y="603"/>
                  </a:cubicBezTo>
                  <a:cubicBezTo>
                    <a:pt x="2635" y="615"/>
                    <a:pt x="2643" y="626"/>
                    <a:pt x="2649" y="637"/>
                  </a:cubicBezTo>
                  <a:cubicBezTo>
                    <a:pt x="2662" y="657"/>
                    <a:pt x="2671" y="671"/>
                    <a:pt x="2670" y="672"/>
                  </a:cubicBezTo>
                  <a:cubicBezTo>
                    <a:pt x="2714" y="739"/>
                    <a:pt x="2748" y="808"/>
                    <a:pt x="2773" y="876"/>
                  </a:cubicBezTo>
                  <a:cubicBezTo>
                    <a:pt x="2798" y="944"/>
                    <a:pt x="2815" y="1011"/>
                    <a:pt x="2825" y="1074"/>
                  </a:cubicBezTo>
                  <a:cubicBezTo>
                    <a:pt x="2827" y="1090"/>
                    <a:pt x="2830" y="1106"/>
                    <a:pt x="2832" y="1121"/>
                  </a:cubicBezTo>
                  <a:cubicBezTo>
                    <a:pt x="2833" y="1137"/>
                    <a:pt x="2834" y="1152"/>
                    <a:pt x="2835" y="1167"/>
                  </a:cubicBezTo>
                  <a:cubicBezTo>
                    <a:pt x="2837" y="1182"/>
                    <a:pt x="2836" y="1197"/>
                    <a:pt x="2837" y="1211"/>
                  </a:cubicBezTo>
                  <a:cubicBezTo>
                    <a:pt x="2837" y="1219"/>
                    <a:pt x="2837" y="1226"/>
                    <a:pt x="2837" y="1233"/>
                  </a:cubicBezTo>
                  <a:cubicBezTo>
                    <a:pt x="2837" y="1237"/>
                    <a:pt x="2837" y="1240"/>
                    <a:pt x="2837" y="1244"/>
                  </a:cubicBezTo>
                  <a:cubicBezTo>
                    <a:pt x="2837" y="1247"/>
                    <a:pt x="2837" y="1251"/>
                    <a:pt x="2836" y="1254"/>
                  </a:cubicBezTo>
                  <a:cubicBezTo>
                    <a:pt x="2836" y="1268"/>
                    <a:pt x="2835" y="1282"/>
                    <a:pt x="2834" y="1296"/>
                  </a:cubicBezTo>
                  <a:cubicBezTo>
                    <a:pt x="2834" y="1302"/>
                    <a:pt x="2833" y="1309"/>
                    <a:pt x="2833" y="1316"/>
                  </a:cubicBezTo>
                  <a:cubicBezTo>
                    <a:pt x="2832" y="1322"/>
                    <a:pt x="2831" y="1329"/>
                    <a:pt x="2830" y="1335"/>
                  </a:cubicBezTo>
                  <a:cubicBezTo>
                    <a:pt x="2828" y="1361"/>
                    <a:pt x="2823" y="1386"/>
                    <a:pt x="2819" y="1409"/>
                  </a:cubicBezTo>
                  <a:cubicBezTo>
                    <a:pt x="2818" y="1413"/>
                    <a:pt x="2818" y="1418"/>
                    <a:pt x="2816" y="1424"/>
                  </a:cubicBezTo>
                  <a:cubicBezTo>
                    <a:pt x="2815" y="1430"/>
                    <a:pt x="2814" y="1436"/>
                    <a:pt x="2812" y="1444"/>
                  </a:cubicBezTo>
                  <a:cubicBezTo>
                    <a:pt x="2809" y="1459"/>
                    <a:pt x="2805" y="1477"/>
                    <a:pt x="2799" y="1497"/>
                  </a:cubicBezTo>
                  <a:cubicBezTo>
                    <a:pt x="2797" y="1507"/>
                    <a:pt x="2794" y="1518"/>
                    <a:pt x="2791" y="1529"/>
                  </a:cubicBezTo>
                  <a:cubicBezTo>
                    <a:pt x="2789" y="1535"/>
                    <a:pt x="2787" y="1540"/>
                    <a:pt x="2785" y="1546"/>
                  </a:cubicBezTo>
                  <a:cubicBezTo>
                    <a:pt x="2783" y="1552"/>
                    <a:pt x="2781" y="1558"/>
                    <a:pt x="2779" y="1564"/>
                  </a:cubicBezTo>
                  <a:cubicBezTo>
                    <a:pt x="2777" y="1570"/>
                    <a:pt x="2775" y="1576"/>
                    <a:pt x="2773" y="1582"/>
                  </a:cubicBezTo>
                  <a:cubicBezTo>
                    <a:pt x="2772" y="1585"/>
                    <a:pt x="2771" y="1588"/>
                    <a:pt x="2770" y="1591"/>
                  </a:cubicBezTo>
                  <a:cubicBezTo>
                    <a:pt x="2769" y="1594"/>
                    <a:pt x="2768" y="1597"/>
                    <a:pt x="2767" y="1600"/>
                  </a:cubicBezTo>
                  <a:cubicBezTo>
                    <a:pt x="2762" y="1613"/>
                    <a:pt x="2757" y="1626"/>
                    <a:pt x="2751" y="1639"/>
                  </a:cubicBezTo>
                  <a:cubicBezTo>
                    <a:pt x="2749" y="1645"/>
                    <a:pt x="2746" y="1652"/>
                    <a:pt x="2743" y="1658"/>
                  </a:cubicBezTo>
                  <a:cubicBezTo>
                    <a:pt x="2740" y="1665"/>
                    <a:pt x="2737" y="1671"/>
                    <a:pt x="2734" y="1678"/>
                  </a:cubicBezTo>
                  <a:cubicBezTo>
                    <a:pt x="2731" y="1684"/>
                    <a:pt x="2728" y="1691"/>
                    <a:pt x="2725" y="1697"/>
                  </a:cubicBezTo>
                  <a:cubicBezTo>
                    <a:pt x="2722" y="1704"/>
                    <a:pt x="2718" y="1710"/>
                    <a:pt x="2715" y="1717"/>
                  </a:cubicBezTo>
                  <a:cubicBezTo>
                    <a:pt x="2711" y="1723"/>
                    <a:pt x="2708" y="1730"/>
                    <a:pt x="2705" y="1736"/>
                  </a:cubicBezTo>
                  <a:cubicBezTo>
                    <a:pt x="2699" y="1746"/>
                    <a:pt x="2699" y="1746"/>
                    <a:pt x="2699" y="1746"/>
                  </a:cubicBezTo>
                  <a:cubicBezTo>
                    <a:pt x="2697" y="1751"/>
                    <a:pt x="2697" y="1751"/>
                    <a:pt x="2697" y="1751"/>
                  </a:cubicBezTo>
                  <a:cubicBezTo>
                    <a:pt x="2694" y="1756"/>
                    <a:pt x="2694" y="1756"/>
                    <a:pt x="2694" y="1756"/>
                  </a:cubicBezTo>
                  <a:cubicBezTo>
                    <a:pt x="2687" y="1768"/>
                    <a:pt x="2679" y="1781"/>
                    <a:pt x="2672" y="1793"/>
                  </a:cubicBezTo>
                  <a:cubicBezTo>
                    <a:pt x="2670" y="1796"/>
                    <a:pt x="2668" y="1799"/>
                    <a:pt x="2666" y="1802"/>
                  </a:cubicBezTo>
                  <a:cubicBezTo>
                    <a:pt x="2664" y="1805"/>
                    <a:pt x="2662" y="1808"/>
                    <a:pt x="2660" y="1811"/>
                  </a:cubicBezTo>
                  <a:cubicBezTo>
                    <a:pt x="2656" y="1817"/>
                    <a:pt x="2652" y="1823"/>
                    <a:pt x="2648" y="1829"/>
                  </a:cubicBezTo>
                  <a:cubicBezTo>
                    <a:pt x="2644" y="1835"/>
                    <a:pt x="2640" y="1841"/>
                    <a:pt x="2636" y="1847"/>
                  </a:cubicBezTo>
                  <a:cubicBezTo>
                    <a:pt x="2634" y="1850"/>
                    <a:pt x="2632" y="1852"/>
                    <a:pt x="2630" y="1855"/>
                  </a:cubicBezTo>
                  <a:cubicBezTo>
                    <a:pt x="2628" y="1858"/>
                    <a:pt x="2626" y="1861"/>
                    <a:pt x="2624" y="1863"/>
                  </a:cubicBezTo>
                  <a:cubicBezTo>
                    <a:pt x="2616" y="1874"/>
                    <a:pt x="2608" y="1885"/>
                    <a:pt x="2600" y="1895"/>
                  </a:cubicBezTo>
                  <a:cubicBezTo>
                    <a:pt x="2592" y="1906"/>
                    <a:pt x="2584" y="1915"/>
                    <a:pt x="2576" y="19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3" name="Shape 30">
              <a:extLst>
                <a:ext uri="{FF2B5EF4-FFF2-40B4-BE49-F238E27FC236}">
                  <a16:creationId xmlns:a16="http://schemas.microsoft.com/office/drawing/2014/main" id="{118B5967-9FA8-4965-B75B-2AB24C7EE5E7}"/>
                </a:ext>
              </a:extLst>
            </p:cNvPr>
            <p:cNvSpPr txBox="1">
              <a:spLocks/>
            </p:cNvSpPr>
            <p:nvPr/>
          </p:nvSpPr>
          <p:spPr>
            <a:xfrm>
              <a:off x="3018607" y="588453"/>
              <a:ext cx="2520490" cy="1486453"/>
            </a:xfrm>
            <a:prstGeom prst="rect">
              <a:avLst/>
            </a:prstGeom>
            <a:noFill/>
            <a:ln w="9525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lIns="91425" tIns="91425" rIns="91425" bIns="91425" rtlCol="0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None/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>
                <a:spcBef>
                  <a:spcPts val="0"/>
                </a:spcBef>
                <a:defRPr/>
              </a:lvl2pPr>
              <a:lvl3pPr>
                <a:spcBef>
                  <a:spcPts val="0"/>
                </a:spcBef>
                <a:defRPr/>
              </a:lvl3pPr>
              <a:lvl4pPr>
                <a:spcBef>
                  <a:spcPts val="0"/>
                </a:spcBef>
                <a:defRPr/>
              </a:lvl4pPr>
              <a:lvl5pPr>
                <a:spcBef>
                  <a:spcPts val="0"/>
                </a:spcBef>
                <a:defRPr/>
              </a:lvl5pPr>
              <a:lvl6pPr>
                <a:spcBef>
                  <a:spcPts val="0"/>
                </a:spcBef>
                <a:defRPr/>
              </a:lvl6pPr>
              <a:lvl7pPr>
                <a:spcBef>
                  <a:spcPts val="0"/>
                </a:spcBef>
                <a:defRPr/>
              </a:lvl7pPr>
              <a:lvl8pPr>
                <a:spcBef>
                  <a:spcPts val="0"/>
                </a:spcBef>
                <a:defRPr/>
              </a:lvl8pPr>
              <a:lvl9pPr>
                <a:spcBef>
                  <a:spcPts val="0"/>
                </a:spcBef>
                <a:defRPr/>
              </a:lvl9pPr>
            </a:lstStyle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Cnag, cnag!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Cé atá ann?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Niall…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Niall cé?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Niall a fhios agam!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04463E4-68E7-4D63-ADBF-DF650A781525}"/>
              </a:ext>
            </a:extLst>
          </p:cNvPr>
          <p:cNvGrpSpPr/>
          <p:nvPr/>
        </p:nvGrpSpPr>
        <p:grpSpPr>
          <a:xfrm>
            <a:off x="270592" y="2316380"/>
            <a:ext cx="3290510" cy="2970881"/>
            <a:chOff x="537104" y="2458312"/>
            <a:chExt cx="3091846" cy="2970881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E507EB63-6421-4B67-BA79-17E560EFCA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104" y="2458312"/>
              <a:ext cx="3091846" cy="2970881"/>
            </a:xfrm>
            <a:custGeom>
              <a:avLst/>
              <a:gdLst>
                <a:gd name="T0" fmla="*/ 1179 w 2903"/>
                <a:gd name="T1" fmla="*/ 2394 h 2832"/>
                <a:gd name="T2" fmla="*/ 543 w 2903"/>
                <a:gd name="T3" fmla="*/ 2641 h 2832"/>
                <a:gd name="T4" fmla="*/ 564 w 2903"/>
                <a:gd name="T5" fmla="*/ 2136 h 2832"/>
                <a:gd name="T6" fmla="*/ 258 w 2903"/>
                <a:gd name="T7" fmla="*/ 1814 h 2832"/>
                <a:gd name="T8" fmla="*/ 440 w 2903"/>
                <a:gd name="T9" fmla="*/ 457 h 2832"/>
                <a:gd name="T10" fmla="*/ 766 w 2903"/>
                <a:gd name="T11" fmla="*/ 228 h 2832"/>
                <a:gd name="T12" fmla="*/ 977 w 2903"/>
                <a:gd name="T13" fmla="*/ 127 h 2832"/>
                <a:gd name="T14" fmla="*/ 796 w 2903"/>
                <a:gd name="T15" fmla="*/ 195 h 2832"/>
                <a:gd name="T16" fmla="*/ 659 w 2903"/>
                <a:gd name="T17" fmla="*/ 260 h 2832"/>
                <a:gd name="T18" fmla="*/ 831 w 2903"/>
                <a:gd name="T19" fmla="*/ 163 h 2832"/>
                <a:gd name="T20" fmla="*/ 1030 w 2903"/>
                <a:gd name="T21" fmla="*/ 90 h 2832"/>
                <a:gd name="T22" fmla="*/ 1292 w 2903"/>
                <a:gd name="T23" fmla="*/ 39 h 2832"/>
                <a:gd name="T24" fmla="*/ 1348 w 2903"/>
                <a:gd name="T25" fmla="*/ 22 h 2832"/>
                <a:gd name="T26" fmla="*/ 906 w 2903"/>
                <a:gd name="T27" fmla="*/ 99 h 2832"/>
                <a:gd name="T28" fmla="*/ 596 w 2903"/>
                <a:gd name="T29" fmla="*/ 236 h 2832"/>
                <a:gd name="T30" fmla="*/ 426 w 2903"/>
                <a:gd name="T31" fmla="*/ 360 h 2832"/>
                <a:gd name="T32" fmla="*/ 132 w 2903"/>
                <a:gd name="T33" fmla="*/ 722 h 2832"/>
                <a:gd name="T34" fmla="*/ 25 w 2903"/>
                <a:gd name="T35" fmla="*/ 1014 h 2832"/>
                <a:gd name="T36" fmla="*/ 2 w 2903"/>
                <a:gd name="T37" fmla="*/ 1217 h 2832"/>
                <a:gd name="T38" fmla="*/ 182 w 2903"/>
                <a:gd name="T39" fmla="*/ 1850 h 2832"/>
                <a:gd name="T40" fmla="*/ 313 w 2903"/>
                <a:gd name="T41" fmla="*/ 2021 h 2832"/>
                <a:gd name="T42" fmla="*/ 453 w 2903"/>
                <a:gd name="T43" fmla="*/ 2152 h 2832"/>
                <a:gd name="T44" fmla="*/ 457 w 2903"/>
                <a:gd name="T45" fmla="*/ 2564 h 2832"/>
                <a:gd name="T46" fmla="*/ 1174 w 2903"/>
                <a:gd name="T47" fmla="*/ 2473 h 2832"/>
                <a:gd name="T48" fmla="*/ 2142 w 2903"/>
                <a:gd name="T49" fmla="*/ 2339 h 2832"/>
                <a:gd name="T50" fmla="*/ 2497 w 2903"/>
                <a:gd name="T51" fmla="*/ 2100 h 2832"/>
                <a:gd name="T52" fmla="*/ 2668 w 2903"/>
                <a:gd name="T53" fmla="*/ 1912 h 2832"/>
                <a:gd name="T54" fmla="*/ 2678 w 2903"/>
                <a:gd name="T55" fmla="*/ 586 h 2832"/>
                <a:gd name="T56" fmla="*/ 2519 w 2903"/>
                <a:gd name="T57" fmla="*/ 405 h 2832"/>
                <a:gd name="T58" fmla="*/ 2223 w 2903"/>
                <a:gd name="T59" fmla="*/ 192 h 2832"/>
                <a:gd name="T60" fmla="*/ 2011 w 2903"/>
                <a:gd name="T61" fmla="*/ 96 h 2832"/>
                <a:gd name="T62" fmla="*/ 1499 w 2903"/>
                <a:gd name="T63" fmla="*/ 1 h 2832"/>
                <a:gd name="T64" fmla="*/ 1794 w 2903"/>
                <a:gd name="T65" fmla="*/ 37 h 2832"/>
                <a:gd name="T66" fmla="*/ 2073 w 2903"/>
                <a:gd name="T67" fmla="*/ 124 h 2832"/>
                <a:gd name="T68" fmla="*/ 2367 w 2903"/>
                <a:gd name="T69" fmla="*/ 289 h 2832"/>
                <a:gd name="T70" fmla="*/ 2817 w 2903"/>
                <a:gd name="T71" fmla="*/ 856 h 2832"/>
                <a:gd name="T72" fmla="*/ 2878 w 2903"/>
                <a:gd name="T73" fmla="*/ 1133 h 2832"/>
                <a:gd name="T74" fmla="*/ 2875 w 2903"/>
                <a:gd name="T75" fmla="*/ 1150 h 2832"/>
                <a:gd name="T76" fmla="*/ 2731 w 2903"/>
                <a:gd name="T77" fmla="*/ 1781 h 2832"/>
                <a:gd name="T78" fmla="*/ 2518 w 2903"/>
                <a:gd name="T79" fmla="*/ 2048 h 2832"/>
                <a:gd name="T80" fmla="*/ 2675 w 2903"/>
                <a:gd name="T81" fmla="*/ 1852 h 2832"/>
                <a:gd name="T82" fmla="*/ 2855 w 2903"/>
                <a:gd name="T83" fmla="*/ 1396 h 2832"/>
                <a:gd name="T84" fmla="*/ 2866 w 2903"/>
                <a:gd name="T85" fmla="*/ 1233 h 2832"/>
                <a:gd name="T86" fmla="*/ 2856 w 2903"/>
                <a:gd name="T87" fmla="*/ 1349 h 2832"/>
                <a:gd name="T88" fmla="*/ 2813 w 2903"/>
                <a:gd name="T89" fmla="*/ 932 h 2832"/>
                <a:gd name="T90" fmla="*/ 2521 w 2903"/>
                <a:gd name="T91" fmla="*/ 458 h 2832"/>
                <a:gd name="T92" fmla="*/ 1965 w 2903"/>
                <a:gd name="T93" fmla="*/ 122 h 2832"/>
                <a:gd name="T94" fmla="*/ 2177 w 2903"/>
                <a:gd name="T95" fmla="*/ 217 h 2832"/>
                <a:gd name="T96" fmla="*/ 2416 w 2903"/>
                <a:gd name="T97" fmla="*/ 373 h 2832"/>
                <a:gd name="T98" fmla="*/ 2542 w 2903"/>
                <a:gd name="T99" fmla="*/ 493 h 2832"/>
                <a:gd name="T100" fmla="*/ 2256 w 2903"/>
                <a:gd name="T101" fmla="*/ 268 h 2832"/>
                <a:gd name="T102" fmla="*/ 2151 w 2903"/>
                <a:gd name="T103" fmla="*/ 212 h 2832"/>
                <a:gd name="T104" fmla="*/ 2337 w 2903"/>
                <a:gd name="T105" fmla="*/ 322 h 2832"/>
                <a:gd name="T106" fmla="*/ 2462 w 2903"/>
                <a:gd name="T107" fmla="*/ 421 h 2832"/>
                <a:gd name="T108" fmla="*/ 2567 w 2903"/>
                <a:gd name="T109" fmla="*/ 529 h 2832"/>
                <a:gd name="T110" fmla="*/ 2835 w 2903"/>
                <a:gd name="T111" fmla="*/ 1167 h 2832"/>
                <a:gd name="T112" fmla="*/ 2816 w 2903"/>
                <a:gd name="T113" fmla="*/ 1424 h 2832"/>
                <a:gd name="T114" fmla="*/ 2751 w 2903"/>
                <a:gd name="T115" fmla="*/ 1639 h 2832"/>
                <a:gd name="T116" fmla="*/ 2672 w 2903"/>
                <a:gd name="T117" fmla="*/ 1793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3" h="2832">
                  <a:moveTo>
                    <a:pt x="2576" y="1924"/>
                  </a:moveTo>
                  <a:cubicBezTo>
                    <a:pt x="2597" y="1900"/>
                    <a:pt x="2616" y="1874"/>
                    <a:pt x="2635" y="1848"/>
                  </a:cubicBezTo>
                  <a:cubicBezTo>
                    <a:pt x="2644" y="1835"/>
                    <a:pt x="2653" y="1822"/>
                    <a:pt x="2662" y="1809"/>
                  </a:cubicBezTo>
                  <a:cubicBezTo>
                    <a:pt x="2667" y="1802"/>
                    <a:pt x="2671" y="1795"/>
                    <a:pt x="2675" y="1788"/>
                  </a:cubicBezTo>
                  <a:cubicBezTo>
                    <a:pt x="2687" y="1767"/>
                    <a:pt x="2687" y="1767"/>
                    <a:pt x="2687" y="1767"/>
                  </a:cubicBezTo>
                  <a:cubicBezTo>
                    <a:pt x="2605" y="1907"/>
                    <a:pt x="2491" y="2029"/>
                    <a:pt x="2359" y="2127"/>
                  </a:cubicBezTo>
                  <a:cubicBezTo>
                    <a:pt x="2227" y="2225"/>
                    <a:pt x="2076" y="2300"/>
                    <a:pt x="1917" y="2348"/>
                  </a:cubicBezTo>
                  <a:cubicBezTo>
                    <a:pt x="1759" y="2397"/>
                    <a:pt x="1592" y="2418"/>
                    <a:pt x="1426" y="2416"/>
                  </a:cubicBezTo>
                  <a:cubicBezTo>
                    <a:pt x="1343" y="2415"/>
                    <a:pt x="1261" y="2407"/>
                    <a:pt x="1179" y="2394"/>
                  </a:cubicBezTo>
                  <a:cubicBezTo>
                    <a:pt x="1139" y="2387"/>
                    <a:pt x="1098" y="2378"/>
                    <a:pt x="1059" y="2368"/>
                  </a:cubicBezTo>
                  <a:cubicBezTo>
                    <a:pt x="1029" y="2360"/>
                    <a:pt x="1029" y="2360"/>
                    <a:pt x="1029" y="2360"/>
                  </a:cubicBezTo>
                  <a:cubicBezTo>
                    <a:pt x="999" y="2352"/>
                    <a:pt x="999" y="2352"/>
                    <a:pt x="999" y="2352"/>
                  </a:cubicBezTo>
                  <a:cubicBezTo>
                    <a:pt x="970" y="2342"/>
                    <a:pt x="970" y="2342"/>
                    <a:pt x="970" y="2342"/>
                  </a:cubicBezTo>
                  <a:cubicBezTo>
                    <a:pt x="954" y="2337"/>
                    <a:pt x="938" y="2332"/>
                    <a:pt x="922" y="2327"/>
                  </a:cubicBezTo>
                  <a:cubicBezTo>
                    <a:pt x="843" y="2392"/>
                    <a:pt x="765" y="2458"/>
                    <a:pt x="686" y="2523"/>
                  </a:cubicBezTo>
                  <a:cubicBezTo>
                    <a:pt x="649" y="2553"/>
                    <a:pt x="613" y="2583"/>
                    <a:pt x="576" y="2614"/>
                  </a:cubicBezTo>
                  <a:cubicBezTo>
                    <a:pt x="567" y="2621"/>
                    <a:pt x="558" y="2629"/>
                    <a:pt x="549" y="2636"/>
                  </a:cubicBezTo>
                  <a:cubicBezTo>
                    <a:pt x="543" y="2641"/>
                    <a:pt x="543" y="2641"/>
                    <a:pt x="543" y="2641"/>
                  </a:cubicBezTo>
                  <a:cubicBezTo>
                    <a:pt x="531" y="2651"/>
                    <a:pt x="531" y="2651"/>
                    <a:pt x="531" y="2651"/>
                  </a:cubicBezTo>
                  <a:cubicBezTo>
                    <a:pt x="532" y="2644"/>
                    <a:pt x="532" y="2637"/>
                    <a:pt x="533" y="2630"/>
                  </a:cubicBezTo>
                  <a:cubicBezTo>
                    <a:pt x="535" y="2601"/>
                    <a:pt x="537" y="2571"/>
                    <a:pt x="539" y="2542"/>
                  </a:cubicBezTo>
                  <a:cubicBezTo>
                    <a:pt x="543" y="2478"/>
                    <a:pt x="547" y="2415"/>
                    <a:pt x="551" y="2352"/>
                  </a:cubicBezTo>
                  <a:cubicBezTo>
                    <a:pt x="556" y="2284"/>
                    <a:pt x="560" y="2216"/>
                    <a:pt x="565" y="2149"/>
                  </a:cubicBezTo>
                  <a:cubicBezTo>
                    <a:pt x="566" y="2138"/>
                    <a:pt x="566" y="2138"/>
                    <a:pt x="566" y="2138"/>
                  </a:cubicBezTo>
                  <a:cubicBezTo>
                    <a:pt x="566" y="2137"/>
                    <a:pt x="566" y="2137"/>
                    <a:pt x="566" y="2137"/>
                  </a:cubicBezTo>
                  <a:cubicBezTo>
                    <a:pt x="566" y="2137"/>
                    <a:pt x="565" y="2137"/>
                    <a:pt x="565" y="2137"/>
                  </a:cubicBezTo>
                  <a:cubicBezTo>
                    <a:pt x="564" y="2136"/>
                    <a:pt x="564" y="2136"/>
                    <a:pt x="564" y="2136"/>
                  </a:cubicBezTo>
                  <a:cubicBezTo>
                    <a:pt x="562" y="2135"/>
                    <a:pt x="562" y="2135"/>
                    <a:pt x="562" y="2135"/>
                  </a:cubicBezTo>
                  <a:cubicBezTo>
                    <a:pt x="558" y="2131"/>
                    <a:pt x="558" y="2131"/>
                    <a:pt x="558" y="2131"/>
                  </a:cubicBezTo>
                  <a:cubicBezTo>
                    <a:pt x="541" y="2118"/>
                    <a:pt x="541" y="2118"/>
                    <a:pt x="541" y="2118"/>
                  </a:cubicBezTo>
                  <a:cubicBezTo>
                    <a:pt x="527" y="2108"/>
                    <a:pt x="527" y="2108"/>
                    <a:pt x="527" y="2108"/>
                  </a:cubicBezTo>
                  <a:cubicBezTo>
                    <a:pt x="524" y="2105"/>
                    <a:pt x="521" y="2103"/>
                    <a:pt x="518" y="2101"/>
                  </a:cubicBezTo>
                  <a:cubicBezTo>
                    <a:pt x="506" y="2091"/>
                    <a:pt x="494" y="2082"/>
                    <a:pt x="483" y="2072"/>
                  </a:cubicBezTo>
                  <a:cubicBezTo>
                    <a:pt x="460" y="2052"/>
                    <a:pt x="438" y="2032"/>
                    <a:pt x="417" y="2011"/>
                  </a:cubicBezTo>
                  <a:cubicBezTo>
                    <a:pt x="394" y="1989"/>
                    <a:pt x="362" y="1954"/>
                    <a:pt x="332" y="1917"/>
                  </a:cubicBezTo>
                  <a:cubicBezTo>
                    <a:pt x="302" y="1880"/>
                    <a:pt x="275" y="1840"/>
                    <a:pt x="258" y="1814"/>
                  </a:cubicBezTo>
                  <a:cubicBezTo>
                    <a:pt x="241" y="1787"/>
                    <a:pt x="224" y="1760"/>
                    <a:pt x="209" y="1731"/>
                  </a:cubicBezTo>
                  <a:cubicBezTo>
                    <a:pt x="193" y="1702"/>
                    <a:pt x="179" y="1673"/>
                    <a:pt x="166" y="1642"/>
                  </a:cubicBezTo>
                  <a:cubicBezTo>
                    <a:pt x="140" y="1581"/>
                    <a:pt x="119" y="1516"/>
                    <a:pt x="105" y="1449"/>
                  </a:cubicBezTo>
                  <a:cubicBezTo>
                    <a:pt x="91" y="1382"/>
                    <a:pt x="84" y="1312"/>
                    <a:pt x="83" y="1242"/>
                  </a:cubicBezTo>
                  <a:cubicBezTo>
                    <a:pt x="84" y="1172"/>
                    <a:pt x="91" y="1101"/>
                    <a:pt x="106" y="1032"/>
                  </a:cubicBezTo>
                  <a:cubicBezTo>
                    <a:pt x="136" y="893"/>
                    <a:pt x="195" y="762"/>
                    <a:pt x="274" y="648"/>
                  </a:cubicBezTo>
                  <a:cubicBezTo>
                    <a:pt x="314" y="592"/>
                    <a:pt x="358" y="539"/>
                    <a:pt x="405" y="492"/>
                  </a:cubicBezTo>
                  <a:cubicBezTo>
                    <a:pt x="410" y="486"/>
                    <a:pt x="416" y="480"/>
                    <a:pt x="422" y="474"/>
                  </a:cubicBezTo>
                  <a:cubicBezTo>
                    <a:pt x="428" y="468"/>
                    <a:pt x="434" y="462"/>
                    <a:pt x="440" y="457"/>
                  </a:cubicBezTo>
                  <a:cubicBezTo>
                    <a:pt x="452" y="446"/>
                    <a:pt x="465" y="434"/>
                    <a:pt x="477" y="424"/>
                  </a:cubicBezTo>
                  <a:cubicBezTo>
                    <a:pt x="489" y="413"/>
                    <a:pt x="502" y="403"/>
                    <a:pt x="514" y="392"/>
                  </a:cubicBezTo>
                  <a:cubicBezTo>
                    <a:pt x="527" y="382"/>
                    <a:pt x="540" y="373"/>
                    <a:pt x="552" y="363"/>
                  </a:cubicBezTo>
                  <a:cubicBezTo>
                    <a:pt x="577" y="343"/>
                    <a:pt x="603" y="327"/>
                    <a:pt x="628" y="310"/>
                  </a:cubicBezTo>
                  <a:cubicBezTo>
                    <a:pt x="640" y="302"/>
                    <a:pt x="652" y="294"/>
                    <a:pt x="664" y="286"/>
                  </a:cubicBezTo>
                  <a:cubicBezTo>
                    <a:pt x="670" y="283"/>
                    <a:pt x="676" y="279"/>
                    <a:pt x="682" y="275"/>
                  </a:cubicBezTo>
                  <a:cubicBezTo>
                    <a:pt x="688" y="272"/>
                    <a:pt x="694" y="268"/>
                    <a:pt x="700" y="265"/>
                  </a:cubicBezTo>
                  <a:cubicBezTo>
                    <a:pt x="712" y="258"/>
                    <a:pt x="723" y="252"/>
                    <a:pt x="734" y="245"/>
                  </a:cubicBezTo>
                  <a:cubicBezTo>
                    <a:pt x="745" y="239"/>
                    <a:pt x="756" y="234"/>
                    <a:pt x="766" y="228"/>
                  </a:cubicBezTo>
                  <a:cubicBezTo>
                    <a:pt x="777" y="222"/>
                    <a:pt x="787" y="217"/>
                    <a:pt x="797" y="212"/>
                  </a:cubicBezTo>
                  <a:cubicBezTo>
                    <a:pt x="807" y="207"/>
                    <a:pt x="816" y="203"/>
                    <a:pt x="825" y="198"/>
                  </a:cubicBezTo>
                  <a:cubicBezTo>
                    <a:pt x="834" y="194"/>
                    <a:pt x="843" y="190"/>
                    <a:pt x="851" y="186"/>
                  </a:cubicBezTo>
                  <a:cubicBezTo>
                    <a:pt x="859" y="182"/>
                    <a:pt x="867" y="179"/>
                    <a:pt x="874" y="176"/>
                  </a:cubicBezTo>
                  <a:cubicBezTo>
                    <a:pt x="889" y="169"/>
                    <a:pt x="901" y="164"/>
                    <a:pt x="911" y="159"/>
                  </a:cubicBezTo>
                  <a:cubicBezTo>
                    <a:pt x="932" y="151"/>
                    <a:pt x="943" y="147"/>
                    <a:pt x="943" y="147"/>
                  </a:cubicBezTo>
                  <a:cubicBezTo>
                    <a:pt x="973" y="135"/>
                    <a:pt x="1004" y="125"/>
                    <a:pt x="1019" y="119"/>
                  </a:cubicBezTo>
                  <a:cubicBezTo>
                    <a:pt x="1034" y="113"/>
                    <a:pt x="1034" y="112"/>
                    <a:pt x="1002" y="120"/>
                  </a:cubicBezTo>
                  <a:cubicBezTo>
                    <a:pt x="994" y="122"/>
                    <a:pt x="986" y="124"/>
                    <a:pt x="977" y="127"/>
                  </a:cubicBezTo>
                  <a:cubicBezTo>
                    <a:pt x="972" y="128"/>
                    <a:pt x="968" y="130"/>
                    <a:pt x="963" y="131"/>
                  </a:cubicBezTo>
                  <a:cubicBezTo>
                    <a:pt x="958" y="133"/>
                    <a:pt x="953" y="134"/>
                    <a:pt x="948" y="136"/>
                  </a:cubicBezTo>
                  <a:cubicBezTo>
                    <a:pt x="938" y="139"/>
                    <a:pt x="927" y="143"/>
                    <a:pt x="916" y="147"/>
                  </a:cubicBezTo>
                  <a:cubicBezTo>
                    <a:pt x="914" y="148"/>
                    <a:pt x="911" y="148"/>
                    <a:pt x="908" y="149"/>
                  </a:cubicBezTo>
                  <a:cubicBezTo>
                    <a:pt x="905" y="150"/>
                    <a:pt x="903" y="151"/>
                    <a:pt x="900" y="152"/>
                  </a:cubicBezTo>
                  <a:cubicBezTo>
                    <a:pt x="894" y="155"/>
                    <a:pt x="889" y="157"/>
                    <a:pt x="883" y="159"/>
                  </a:cubicBezTo>
                  <a:cubicBezTo>
                    <a:pt x="872" y="163"/>
                    <a:pt x="860" y="168"/>
                    <a:pt x="849" y="172"/>
                  </a:cubicBezTo>
                  <a:cubicBezTo>
                    <a:pt x="837" y="177"/>
                    <a:pt x="825" y="182"/>
                    <a:pt x="814" y="187"/>
                  </a:cubicBezTo>
                  <a:cubicBezTo>
                    <a:pt x="808" y="190"/>
                    <a:pt x="802" y="192"/>
                    <a:pt x="796" y="195"/>
                  </a:cubicBezTo>
                  <a:cubicBezTo>
                    <a:pt x="791" y="197"/>
                    <a:pt x="785" y="200"/>
                    <a:pt x="779" y="202"/>
                  </a:cubicBezTo>
                  <a:cubicBezTo>
                    <a:pt x="768" y="208"/>
                    <a:pt x="757" y="213"/>
                    <a:pt x="746" y="219"/>
                  </a:cubicBezTo>
                  <a:cubicBezTo>
                    <a:pt x="702" y="240"/>
                    <a:pt x="664" y="262"/>
                    <a:pt x="636" y="278"/>
                  </a:cubicBezTo>
                  <a:cubicBezTo>
                    <a:pt x="629" y="283"/>
                    <a:pt x="622" y="286"/>
                    <a:pt x="617" y="289"/>
                  </a:cubicBezTo>
                  <a:cubicBezTo>
                    <a:pt x="611" y="293"/>
                    <a:pt x="607" y="296"/>
                    <a:pt x="603" y="298"/>
                  </a:cubicBezTo>
                  <a:cubicBezTo>
                    <a:pt x="595" y="303"/>
                    <a:pt x="591" y="305"/>
                    <a:pt x="590" y="305"/>
                  </a:cubicBezTo>
                  <a:cubicBezTo>
                    <a:pt x="590" y="305"/>
                    <a:pt x="593" y="302"/>
                    <a:pt x="599" y="298"/>
                  </a:cubicBezTo>
                  <a:cubicBezTo>
                    <a:pt x="605" y="294"/>
                    <a:pt x="613" y="288"/>
                    <a:pt x="624" y="282"/>
                  </a:cubicBezTo>
                  <a:cubicBezTo>
                    <a:pt x="634" y="276"/>
                    <a:pt x="646" y="268"/>
                    <a:pt x="659" y="260"/>
                  </a:cubicBezTo>
                  <a:cubicBezTo>
                    <a:pt x="662" y="258"/>
                    <a:pt x="666" y="256"/>
                    <a:pt x="669" y="254"/>
                  </a:cubicBezTo>
                  <a:cubicBezTo>
                    <a:pt x="672" y="252"/>
                    <a:pt x="676" y="251"/>
                    <a:pt x="679" y="249"/>
                  </a:cubicBezTo>
                  <a:cubicBezTo>
                    <a:pt x="686" y="245"/>
                    <a:pt x="693" y="241"/>
                    <a:pt x="701" y="237"/>
                  </a:cubicBezTo>
                  <a:cubicBezTo>
                    <a:pt x="700" y="236"/>
                    <a:pt x="710" y="229"/>
                    <a:pt x="727" y="219"/>
                  </a:cubicBezTo>
                  <a:cubicBezTo>
                    <a:pt x="735" y="214"/>
                    <a:pt x="745" y="208"/>
                    <a:pt x="756" y="202"/>
                  </a:cubicBezTo>
                  <a:cubicBezTo>
                    <a:pt x="761" y="199"/>
                    <a:pt x="767" y="196"/>
                    <a:pt x="773" y="192"/>
                  </a:cubicBezTo>
                  <a:cubicBezTo>
                    <a:pt x="776" y="191"/>
                    <a:pt x="779" y="189"/>
                    <a:pt x="782" y="187"/>
                  </a:cubicBezTo>
                  <a:cubicBezTo>
                    <a:pt x="785" y="186"/>
                    <a:pt x="789" y="184"/>
                    <a:pt x="792" y="183"/>
                  </a:cubicBezTo>
                  <a:cubicBezTo>
                    <a:pt x="805" y="176"/>
                    <a:pt x="818" y="170"/>
                    <a:pt x="831" y="163"/>
                  </a:cubicBezTo>
                  <a:cubicBezTo>
                    <a:pt x="834" y="162"/>
                    <a:pt x="838" y="160"/>
                    <a:pt x="841" y="159"/>
                  </a:cubicBezTo>
                  <a:cubicBezTo>
                    <a:pt x="844" y="157"/>
                    <a:pt x="848" y="156"/>
                    <a:pt x="851" y="154"/>
                  </a:cubicBezTo>
                  <a:cubicBezTo>
                    <a:pt x="858" y="152"/>
                    <a:pt x="864" y="149"/>
                    <a:pt x="871" y="146"/>
                  </a:cubicBezTo>
                  <a:cubicBezTo>
                    <a:pt x="883" y="141"/>
                    <a:pt x="895" y="136"/>
                    <a:pt x="906" y="132"/>
                  </a:cubicBezTo>
                  <a:cubicBezTo>
                    <a:pt x="917" y="128"/>
                    <a:pt x="927" y="124"/>
                    <a:pt x="934" y="122"/>
                  </a:cubicBezTo>
                  <a:cubicBezTo>
                    <a:pt x="938" y="120"/>
                    <a:pt x="943" y="118"/>
                    <a:pt x="950" y="116"/>
                  </a:cubicBezTo>
                  <a:cubicBezTo>
                    <a:pt x="953" y="115"/>
                    <a:pt x="956" y="114"/>
                    <a:pt x="959" y="112"/>
                  </a:cubicBezTo>
                  <a:cubicBezTo>
                    <a:pt x="963" y="111"/>
                    <a:pt x="967" y="110"/>
                    <a:pt x="971" y="109"/>
                  </a:cubicBezTo>
                  <a:cubicBezTo>
                    <a:pt x="987" y="103"/>
                    <a:pt x="1007" y="97"/>
                    <a:pt x="1030" y="90"/>
                  </a:cubicBezTo>
                  <a:cubicBezTo>
                    <a:pt x="1041" y="87"/>
                    <a:pt x="1053" y="84"/>
                    <a:pt x="1066" y="81"/>
                  </a:cubicBezTo>
                  <a:cubicBezTo>
                    <a:pt x="1072" y="79"/>
                    <a:pt x="1078" y="77"/>
                    <a:pt x="1085" y="76"/>
                  </a:cubicBezTo>
                  <a:cubicBezTo>
                    <a:pt x="1091" y="74"/>
                    <a:pt x="1098" y="72"/>
                    <a:pt x="1105" y="71"/>
                  </a:cubicBezTo>
                  <a:cubicBezTo>
                    <a:pt x="1118" y="68"/>
                    <a:pt x="1132" y="65"/>
                    <a:pt x="1146" y="62"/>
                  </a:cubicBezTo>
                  <a:cubicBezTo>
                    <a:pt x="1153" y="61"/>
                    <a:pt x="1160" y="59"/>
                    <a:pt x="1167" y="58"/>
                  </a:cubicBezTo>
                  <a:cubicBezTo>
                    <a:pt x="1174" y="56"/>
                    <a:pt x="1181" y="55"/>
                    <a:pt x="1188" y="54"/>
                  </a:cubicBezTo>
                  <a:cubicBezTo>
                    <a:pt x="1202" y="51"/>
                    <a:pt x="1216" y="49"/>
                    <a:pt x="1230" y="47"/>
                  </a:cubicBezTo>
                  <a:cubicBezTo>
                    <a:pt x="1244" y="45"/>
                    <a:pt x="1258" y="43"/>
                    <a:pt x="1272" y="41"/>
                  </a:cubicBezTo>
                  <a:cubicBezTo>
                    <a:pt x="1279" y="40"/>
                    <a:pt x="1286" y="39"/>
                    <a:pt x="1292" y="39"/>
                  </a:cubicBezTo>
                  <a:cubicBezTo>
                    <a:pt x="1299" y="38"/>
                    <a:pt x="1305" y="37"/>
                    <a:pt x="1312" y="36"/>
                  </a:cubicBezTo>
                  <a:cubicBezTo>
                    <a:pt x="1325" y="35"/>
                    <a:pt x="1337" y="34"/>
                    <a:pt x="1349" y="33"/>
                  </a:cubicBezTo>
                  <a:cubicBezTo>
                    <a:pt x="1361" y="32"/>
                    <a:pt x="1372" y="31"/>
                    <a:pt x="1382" y="31"/>
                  </a:cubicBezTo>
                  <a:cubicBezTo>
                    <a:pt x="1393" y="30"/>
                    <a:pt x="1402" y="30"/>
                    <a:pt x="1411" y="30"/>
                  </a:cubicBezTo>
                  <a:cubicBezTo>
                    <a:pt x="1428" y="29"/>
                    <a:pt x="1441" y="28"/>
                    <a:pt x="1450" y="28"/>
                  </a:cubicBezTo>
                  <a:cubicBezTo>
                    <a:pt x="1499" y="27"/>
                    <a:pt x="1499" y="25"/>
                    <a:pt x="1467" y="23"/>
                  </a:cubicBezTo>
                  <a:cubicBezTo>
                    <a:pt x="1451" y="22"/>
                    <a:pt x="1427" y="22"/>
                    <a:pt x="1397" y="22"/>
                  </a:cubicBezTo>
                  <a:cubicBezTo>
                    <a:pt x="1390" y="21"/>
                    <a:pt x="1382" y="21"/>
                    <a:pt x="1374" y="21"/>
                  </a:cubicBezTo>
                  <a:cubicBezTo>
                    <a:pt x="1366" y="22"/>
                    <a:pt x="1357" y="22"/>
                    <a:pt x="1348" y="22"/>
                  </a:cubicBezTo>
                  <a:cubicBezTo>
                    <a:pt x="1340" y="22"/>
                    <a:pt x="1331" y="23"/>
                    <a:pt x="1321" y="23"/>
                  </a:cubicBezTo>
                  <a:cubicBezTo>
                    <a:pt x="1312" y="23"/>
                    <a:pt x="1302" y="24"/>
                    <a:pt x="1292" y="25"/>
                  </a:cubicBezTo>
                  <a:cubicBezTo>
                    <a:pt x="1214" y="29"/>
                    <a:pt x="1121" y="42"/>
                    <a:pt x="1033" y="63"/>
                  </a:cubicBezTo>
                  <a:cubicBezTo>
                    <a:pt x="1024" y="65"/>
                    <a:pt x="1024" y="65"/>
                    <a:pt x="1024" y="65"/>
                  </a:cubicBezTo>
                  <a:cubicBezTo>
                    <a:pt x="1016" y="67"/>
                    <a:pt x="1016" y="67"/>
                    <a:pt x="1016" y="67"/>
                  </a:cubicBezTo>
                  <a:cubicBezTo>
                    <a:pt x="1011" y="69"/>
                    <a:pt x="1005" y="70"/>
                    <a:pt x="1000" y="72"/>
                  </a:cubicBezTo>
                  <a:cubicBezTo>
                    <a:pt x="989" y="75"/>
                    <a:pt x="978" y="78"/>
                    <a:pt x="968" y="80"/>
                  </a:cubicBezTo>
                  <a:cubicBezTo>
                    <a:pt x="957" y="83"/>
                    <a:pt x="947" y="87"/>
                    <a:pt x="936" y="90"/>
                  </a:cubicBezTo>
                  <a:cubicBezTo>
                    <a:pt x="926" y="93"/>
                    <a:pt x="916" y="96"/>
                    <a:pt x="906" y="99"/>
                  </a:cubicBezTo>
                  <a:cubicBezTo>
                    <a:pt x="901" y="101"/>
                    <a:pt x="896" y="103"/>
                    <a:pt x="891" y="104"/>
                  </a:cubicBezTo>
                  <a:cubicBezTo>
                    <a:pt x="887" y="106"/>
                    <a:pt x="882" y="108"/>
                    <a:pt x="877" y="109"/>
                  </a:cubicBezTo>
                  <a:cubicBezTo>
                    <a:pt x="868" y="113"/>
                    <a:pt x="859" y="116"/>
                    <a:pt x="850" y="119"/>
                  </a:cubicBezTo>
                  <a:cubicBezTo>
                    <a:pt x="841" y="123"/>
                    <a:pt x="832" y="126"/>
                    <a:pt x="824" y="129"/>
                  </a:cubicBezTo>
                  <a:cubicBezTo>
                    <a:pt x="815" y="133"/>
                    <a:pt x="807" y="136"/>
                    <a:pt x="800" y="139"/>
                  </a:cubicBezTo>
                  <a:cubicBezTo>
                    <a:pt x="677" y="193"/>
                    <a:pt x="797" y="134"/>
                    <a:pt x="796" y="132"/>
                  </a:cubicBezTo>
                  <a:cubicBezTo>
                    <a:pt x="735" y="159"/>
                    <a:pt x="690" y="183"/>
                    <a:pt x="646" y="207"/>
                  </a:cubicBezTo>
                  <a:cubicBezTo>
                    <a:pt x="635" y="213"/>
                    <a:pt x="624" y="220"/>
                    <a:pt x="613" y="226"/>
                  </a:cubicBezTo>
                  <a:cubicBezTo>
                    <a:pt x="607" y="229"/>
                    <a:pt x="602" y="233"/>
                    <a:pt x="596" y="236"/>
                  </a:cubicBezTo>
                  <a:cubicBezTo>
                    <a:pt x="590" y="240"/>
                    <a:pt x="585" y="243"/>
                    <a:pt x="579" y="247"/>
                  </a:cubicBezTo>
                  <a:cubicBezTo>
                    <a:pt x="556" y="262"/>
                    <a:pt x="531" y="278"/>
                    <a:pt x="505" y="299"/>
                  </a:cubicBezTo>
                  <a:cubicBezTo>
                    <a:pt x="505" y="299"/>
                    <a:pt x="504" y="299"/>
                    <a:pt x="504" y="299"/>
                  </a:cubicBezTo>
                  <a:cubicBezTo>
                    <a:pt x="503" y="300"/>
                    <a:pt x="502" y="301"/>
                    <a:pt x="501" y="301"/>
                  </a:cubicBezTo>
                  <a:cubicBezTo>
                    <a:pt x="498" y="303"/>
                    <a:pt x="495" y="306"/>
                    <a:pt x="490" y="309"/>
                  </a:cubicBezTo>
                  <a:cubicBezTo>
                    <a:pt x="488" y="311"/>
                    <a:pt x="485" y="313"/>
                    <a:pt x="482" y="315"/>
                  </a:cubicBezTo>
                  <a:cubicBezTo>
                    <a:pt x="480" y="317"/>
                    <a:pt x="477" y="319"/>
                    <a:pt x="473" y="322"/>
                  </a:cubicBezTo>
                  <a:cubicBezTo>
                    <a:pt x="467" y="327"/>
                    <a:pt x="460" y="333"/>
                    <a:pt x="452" y="339"/>
                  </a:cubicBezTo>
                  <a:cubicBezTo>
                    <a:pt x="444" y="345"/>
                    <a:pt x="435" y="352"/>
                    <a:pt x="426" y="360"/>
                  </a:cubicBezTo>
                  <a:cubicBezTo>
                    <a:pt x="417" y="368"/>
                    <a:pt x="407" y="377"/>
                    <a:pt x="397" y="386"/>
                  </a:cubicBezTo>
                  <a:cubicBezTo>
                    <a:pt x="392" y="390"/>
                    <a:pt x="386" y="395"/>
                    <a:pt x="381" y="400"/>
                  </a:cubicBezTo>
                  <a:cubicBezTo>
                    <a:pt x="376" y="405"/>
                    <a:pt x="371" y="410"/>
                    <a:pt x="365" y="415"/>
                  </a:cubicBezTo>
                  <a:cubicBezTo>
                    <a:pt x="355" y="426"/>
                    <a:pt x="344" y="436"/>
                    <a:pt x="332" y="448"/>
                  </a:cubicBezTo>
                  <a:cubicBezTo>
                    <a:pt x="289" y="493"/>
                    <a:pt x="244" y="547"/>
                    <a:pt x="205" y="602"/>
                  </a:cubicBezTo>
                  <a:cubicBezTo>
                    <a:pt x="196" y="615"/>
                    <a:pt x="187" y="629"/>
                    <a:pt x="178" y="643"/>
                  </a:cubicBezTo>
                  <a:cubicBezTo>
                    <a:pt x="169" y="656"/>
                    <a:pt x="161" y="670"/>
                    <a:pt x="153" y="683"/>
                  </a:cubicBezTo>
                  <a:cubicBezTo>
                    <a:pt x="149" y="690"/>
                    <a:pt x="145" y="696"/>
                    <a:pt x="142" y="702"/>
                  </a:cubicBezTo>
                  <a:cubicBezTo>
                    <a:pt x="138" y="709"/>
                    <a:pt x="135" y="715"/>
                    <a:pt x="132" y="722"/>
                  </a:cubicBezTo>
                  <a:cubicBezTo>
                    <a:pt x="125" y="734"/>
                    <a:pt x="119" y="746"/>
                    <a:pt x="113" y="758"/>
                  </a:cubicBezTo>
                  <a:cubicBezTo>
                    <a:pt x="113" y="758"/>
                    <a:pt x="106" y="773"/>
                    <a:pt x="89" y="812"/>
                  </a:cubicBezTo>
                  <a:cubicBezTo>
                    <a:pt x="85" y="822"/>
                    <a:pt x="80" y="833"/>
                    <a:pt x="75" y="846"/>
                  </a:cubicBezTo>
                  <a:cubicBezTo>
                    <a:pt x="73" y="853"/>
                    <a:pt x="70" y="859"/>
                    <a:pt x="67" y="867"/>
                  </a:cubicBezTo>
                  <a:cubicBezTo>
                    <a:pt x="64" y="874"/>
                    <a:pt x="62" y="882"/>
                    <a:pt x="59" y="890"/>
                  </a:cubicBezTo>
                  <a:cubicBezTo>
                    <a:pt x="56" y="899"/>
                    <a:pt x="54" y="907"/>
                    <a:pt x="50" y="917"/>
                  </a:cubicBezTo>
                  <a:cubicBezTo>
                    <a:pt x="49" y="921"/>
                    <a:pt x="47" y="926"/>
                    <a:pt x="46" y="931"/>
                  </a:cubicBezTo>
                  <a:cubicBezTo>
                    <a:pt x="45" y="936"/>
                    <a:pt x="43" y="941"/>
                    <a:pt x="42" y="946"/>
                  </a:cubicBezTo>
                  <a:cubicBezTo>
                    <a:pt x="36" y="967"/>
                    <a:pt x="30" y="989"/>
                    <a:pt x="25" y="1014"/>
                  </a:cubicBezTo>
                  <a:cubicBezTo>
                    <a:pt x="22" y="1031"/>
                    <a:pt x="19" y="1043"/>
                    <a:pt x="17" y="1053"/>
                  </a:cubicBezTo>
                  <a:cubicBezTo>
                    <a:pt x="16" y="1062"/>
                    <a:pt x="15" y="1069"/>
                    <a:pt x="15" y="1073"/>
                  </a:cubicBezTo>
                  <a:cubicBezTo>
                    <a:pt x="14" y="1081"/>
                    <a:pt x="14" y="1081"/>
                    <a:pt x="15" y="1082"/>
                  </a:cubicBezTo>
                  <a:cubicBezTo>
                    <a:pt x="14" y="1081"/>
                    <a:pt x="14" y="1081"/>
                    <a:pt x="13" y="1081"/>
                  </a:cubicBezTo>
                  <a:cubicBezTo>
                    <a:pt x="12" y="1090"/>
                    <a:pt x="11" y="1099"/>
                    <a:pt x="9" y="1109"/>
                  </a:cubicBezTo>
                  <a:cubicBezTo>
                    <a:pt x="8" y="1115"/>
                    <a:pt x="8" y="1120"/>
                    <a:pt x="8" y="1126"/>
                  </a:cubicBezTo>
                  <a:cubicBezTo>
                    <a:pt x="7" y="1131"/>
                    <a:pt x="7" y="1137"/>
                    <a:pt x="6" y="1143"/>
                  </a:cubicBezTo>
                  <a:cubicBezTo>
                    <a:pt x="5" y="1154"/>
                    <a:pt x="4" y="1166"/>
                    <a:pt x="3" y="1179"/>
                  </a:cubicBezTo>
                  <a:cubicBezTo>
                    <a:pt x="3" y="1191"/>
                    <a:pt x="3" y="1204"/>
                    <a:pt x="2" y="1217"/>
                  </a:cubicBezTo>
                  <a:cubicBezTo>
                    <a:pt x="0" y="1268"/>
                    <a:pt x="3" y="1319"/>
                    <a:pt x="7" y="1353"/>
                  </a:cubicBezTo>
                  <a:cubicBezTo>
                    <a:pt x="6" y="1353"/>
                    <a:pt x="6" y="1353"/>
                    <a:pt x="5" y="1353"/>
                  </a:cubicBezTo>
                  <a:cubicBezTo>
                    <a:pt x="9" y="1387"/>
                    <a:pt x="15" y="1420"/>
                    <a:pt x="21" y="1454"/>
                  </a:cubicBezTo>
                  <a:cubicBezTo>
                    <a:pt x="28" y="1487"/>
                    <a:pt x="36" y="1520"/>
                    <a:pt x="46" y="1553"/>
                  </a:cubicBezTo>
                  <a:cubicBezTo>
                    <a:pt x="56" y="1585"/>
                    <a:pt x="67" y="1617"/>
                    <a:pt x="79" y="1649"/>
                  </a:cubicBezTo>
                  <a:cubicBezTo>
                    <a:pt x="92" y="1680"/>
                    <a:pt x="106" y="1711"/>
                    <a:pt x="122" y="1742"/>
                  </a:cubicBezTo>
                  <a:cubicBezTo>
                    <a:pt x="121" y="1742"/>
                    <a:pt x="121" y="1742"/>
                    <a:pt x="120" y="1742"/>
                  </a:cubicBezTo>
                  <a:cubicBezTo>
                    <a:pt x="136" y="1773"/>
                    <a:pt x="152" y="1802"/>
                    <a:pt x="166" y="1824"/>
                  </a:cubicBezTo>
                  <a:cubicBezTo>
                    <a:pt x="172" y="1835"/>
                    <a:pt x="178" y="1844"/>
                    <a:pt x="182" y="1850"/>
                  </a:cubicBezTo>
                  <a:cubicBezTo>
                    <a:pt x="186" y="1856"/>
                    <a:pt x="188" y="1860"/>
                    <a:pt x="188" y="1860"/>
                  </a:cubicBezTo>
                  <a:cubicBezTo>
                    <a:pt x="187" y="1861"/>
                    <a:pt x="187" y="1861"/>
                    <a:pt x="186" y="1861"/>
                  </a:cubicBezTo>
                  <a:cubicBezTo>
                    <a:pt x="191" y="1868"/>
                    <a:pt x="196" y="1876"/>
                    <a:pt x="202" y="1885"/>
                  </a:cubicBezTo>
                  <a:cubicBezTo>
                    <a:pt x="208" y="1893"/>
                    <a:pt x="214" y="1902"/>
                    <a:pt x="221" y="1911"/>
                  </a:cubicBezTo>
                  <a:cubicBezTo>
                    <a:pt x="234" y="1929"/>
                    <a:pt x="248" y="1948"/>
                    <a:pt x="262" y="1964"/>
                  </a:cubicBezTo>
                  <a:cubicBezTo>
                    <a:pt x="269" y="1972"/>
                    <a:pt x="275" y="1980"/>
                    <a:pt x="281" y="1987"/>
                  </a:cubicBezTo>
                  <a:cubicBezTo>
                    <a:pt x="287" y="1994"/>
                    <a:pt x="293" y="2000"/>
                    <a:pt x="297" y="2005"/>
                  </a:cubicBezTo>
                  <a:cubicBezTo>
                    <a:pt x="306" y="2015"/>
                    <a:pt x="312" y="2022"/>
                    <a:pt x="312" y="2022"/>
                  </a:cubicBezTo>
                  <a:cubicBezTo>
                    <a:pt x="312" y="2021"/>
                    <a:pt x="312" y="2021"/>
                    <a:pt x="313" y="2021"/>
                  </a:cubicBezTo>
                  <a:cubicBezTo>
                    <a:pt x="319" y="2027"/>
                    <a:pt x="325" y="2033"/>
                    <a:pt x="331" y="2039"/>
                  </a:cubicBezTo>
                  <a:cubicBezTo>
                    <a:pt x="336" y="2045"/>
                    <a:pt x="342" y="2051"/>
                    <a:pt x="348" y="2057"/>
                  </a:cubicBezTo>
                  <a:cubicBezTo>
                    <a:pt x="354" y="2063"/>
                    <a:pt x="360" y="2068"/>
                    <a:pt x="365" y="2074"/>
                  </a:cubicBezTo>
                  <a:cubicBezTo>
                    <a:pt x="371" y="2080"/>
                    <a:pt x="377" y="2085"/>
                    <a:pt x="383" y="2090"/>
                  </a:cubicBezTo>
                  <a:cubicBezTo>
                    <a:pt x="386" y="2093"/>
                    <a:pt x="389" y="2096"/>
                    <a:pt x="392" y="2099"/>
                  </a:cubicBezTo>
                  <a:cubicBezTo>
                    <a:pt x="395" y="2101"/>
                    <a:pt x="398" y="2104"/>
                    <a:pt x="400" y="2107"/>
                  </a:cubicBezTo>
                  <a:cubicBezTo>
                    <a:pt x="406" y="2112"/>
                    <a:pt x="412" y="2117"/>
                    <a:pt x="418" y="2122"/>
                  </a:cubicBezTo>
                  <a:cubicBezTo>
                    <a:pt x="424" y="2127"/>
                    <a:pt x="430" y="2132"/>
                    <a:pt x="436" y="2137"/>
                  </a:cubicBezTo>
                  <a:cubicBezTo>
                    <a:pt x="441" y="2142"/>
                    <a:pt x="447" y="2147"/>
                    <a:pt x="453" y="2152"/>
                  </a:cubicBezTo>
                  <a:cubicBezTo>
                    <a:pt x="459" y="2156"/>
                    <a:pt x="465" y="2161"/>
                    <a:pt x="471" y="2166"/>
                  </a:cubicBezTo>
                  <a:cubicBezTo>
                    <a:pt x="474" y="2169"/>
                    <a:pt x="478" y="2171"/>
                    <a:pt x="482" y="2174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6"/>
                    <a:pt x="483" y="2176"/>
                    <a:pt x="483" y="2176"/>
                  </a:cubicBezTo>
                  <a:cubicBezTo>
                    <a:pt x="483" y="2177"/>
                    <a:pt x="483" y="2177"/>
                    <a:pt x="483" y="2177"/>
                  </a:cubicBezTo>
                  <a:cubicBezTo>
                    <a:pt x="483" y="2179"/>
                    <a:pt x="483" y="2179"/>
                    <a:pt x="483" y="2179"/>
                  </a:cubicBezTo>
                  <a:cubicBezTo>
                    <a:pt x="481" y="2207"/>
                    <a:pt x="479" y="2234"/>
                    <a:pt x="477" y="2261"/>
                  </a:cubicBezTo>
                  <a:cubicBezTo>
                    <a:pt x="470" y="2368"/>
                    <a:pt x="464" y="2466"/>
                    <a:pt x="457" y="2564"/>
                  </a:cubicBezTo>
                  <a:cubicBezTo>
                    <a:pt x="455" y="2598"/>
                    <a:pt x="452" y="2632"/>
                    <a:pt x="450" y="2667"/>
                  </a:cubicBezTo>
                  <a:cubicBezTo>
                    <a:pt x="447" y="2721"/>
                    <a:pt x="443" y="2776"/>
                    <a:pt x="439" y="2832"/>
                  </a:cubicBezTo>
                  <a:cubicBezTo>
                    <a:pt x="535" y="2753"/>
                    <a:pt x="633" y="2671"/>
                    <a:pt x="734" y="2588"/>
                  </a:cubicBezTo>
                  <a:cubicBezTo>
                    <a:pt x="801" y="2532"/>
                    <a:pt x="870" y="2475"/>
                    <a:pt x="940" y="2417"/>
                  </a:cubicBezTo>
                  <a:cubicBezTo>
                    <a:pt x="947" y="2419"/>
                    <a:pt x="947" y="2419"/>
                    <a:pt x="947" y="2419"/>
                  </a:cubicBezTo>
                  <a:cubicBezTo>
                    <a:pt x="957" y="2422"/>
                    <a:pt x="968" y="2426"/>
                    <a:pt x="978" y="2429"/>
                  </a:cubicBezTo>
                  <a:cubicBezTo>
                    <a:pt x="989" y="2432"/>
                    <a:pt x="1000" y="2435"/>
                    <a:pt x="1010" y="2438"/>
                  </a:cubicBezTo>
                  <a:cubicBezTo>
                    <a:pt x="1021" y="2441"/>
                    <a:pt x="1032" y="2443"/>
                    <a:pt x="1043" y="2446"/>
                  </a:cubicBezTo>
                  <a:cubicBezTo>
                    <a:pt x="1086" y="2457"/>
                    <a:pt x="1129" y="2466"/>
                    <a:pt x="1174" y="2473"/>
                  </a:cubicBezTo>
                  <a:cubicBezTo>
                    <a:pt x="1262" y="2488"/>
                    <a:pt x="1352" y="2495"/>
                    <a:pt x="1441" y="2495"/>
                  </a:cubicBezTo>
                  <a:cubicBezTo>
                    <a:pt x="1531" y="2495"/>
                    <a:pt x="1620" y="2488"/>
                    <a:pt x="1708" y="2474"/>
                  </a:cubicBezTo>
                  <a:cubicBezTo>
                    <a:pt x="1795" y="2461"/>
                    <a:pt x="1881" y="2440"/>
                    <a:pt x="1963" y="2413"/>
                  </a:cubicBezTo>
                  <a:cubicBezTo>
                    <a:pt x="1979" y="2408"/>
                    <a:pt x="1995" y="2402"/>
                    <a:pt x="2009" y="2397"/>
                  </a:cubicBezTo>
                  <a:cubicBezTo>
                    <a:pt x="2023" y="2392"/>
                    <a:pt x="2034" y="2387"/>
                    <a:pt x="2042" y="2384"/>
                  </a:cubicBezTo>
                  <a:cubicBezTo>
                    <a:pt x="2057" y="2377"/>
                    <a:pt x="2057" y="2376"/>
                    <a:pt x="2025" y="2387"/>
                  </a:cubicBezTo>
                  <a:cubicBezTo>
                    <a:pt x="2041" y="2381"/>
                    <a:pt x="2057" y="2375"/>
                    <a:pt x="2072" y="2369"/>
                  </a:cubicBezTo>
                  <a:cubicBezTo>
                    <a:pt x="2088" y="2363"/>
                    <a:pt x="2103" y="2356"/>
                    <a:pt x="2119" y="2349"/>
                  </a:cubicBezTo>
                  <a:cubicBezTo>
                    <a:pt x="2127" y="2345"/>
                    <a:pt x="2134" y="2342"/>
                    <a:pt x="2142" y="2339"/>
                  </a:cubicBezTo>
                  <a:cubicBezTo>
                    <a:pt x="2165" y="2327"/>
                    <a:pt x="2165" y="2327"/>
                    <a:pt x="2165" y="2327"/>
                  </a:cubicBezTo>
                  <a:cubicBezTo>
                    <a:pt x="2187" y="2316"/>
                    <a:pt x="2187" y="2316"/>
                    <a:pt x="2187" y="2316"/>
                  </a:cubicBezTo>
                  <a:cubicBezTo>
                    <a:pt x="2199" y="2311"/>
                    <a:pt x="2199" y="2311"/>
                    <a:pt x="2199" y="2311"/>
                  </a:cubicBezTo>
                  <a:cubicBezTo>
                    <a:pt x="2202" y="2309"/>
                    <a:pt x="2206" y="2307"/>
                    <a:pt x="2210" y="2305"/>
                  </a:cubicBezTo>
                  <a:cubicBezTo>
                    <a:pt x="2269" y="2273"/>
                    <a:pt x="2283" y="2262"/>
                    <a:pt x="2297" y="2253"/>
                  </a:cubicBezTo>
                  <a:cubicBezTo>
                    <a:pt x="2311" y="2244"/>
                    <a:pt x="2325" y="2234"/>
                    <a:pt x="2380" y="2195"/>
                  </a:cubicBezTo>
                  <a:cubicBezTo>
                    <a:pt x="2420" y="2165"/>
                    <a:pt x="2420" y="2165"/>
                    <a:pt x="2420" y="2165"/>
                  </a:cubicBezTo>
                  <a:cubicBezTo>
                    <a:pt x="2459" y="2133"/>
                    <a:pt x="2459" y="2133"/>
                    <a:pt x="2459" y="2133"/>
                  </a:cubicBezTo>
                  <a:cubicBezTo>
                    <a:pt x="2473" y="2123"/>
                    <a:pt x="2485" y="2111"/>
                    <a:pt x="2497" y="2100"/>
                  </a:cubicBezTo>
                  <a:cubicBezTo>
                    <a:pt x="2516" y="2083"/>
                    <a:pt x="2516" y="2083"/>
                    <a:pt x="2516" y="2083"/>
                  </a:cubicBezTo>
                  <a:cubicBezTo>
                    <a:pt x="2522" y="2077"/>
                    <a:pt x="2528" y="2071"/>
                    <a:pt x="2534" y="2065"/>
                  </a:cubicBezTo>
                  <a:cubicBezTo>
                    <a:pt x="2552" y="2047"/>
                    <a:pt x="2552" y="2047"/>
                    <a:pt x="2552" y="2047"/>
                  </a:cubicBezTo>
                  <a:cubicBezTo>
                    <a:pt x="2558" y="2041"/>
                    <a:pt x="2564" y="2035"/>
                    <a:pt x="2570" y="2029"/>
                  </a:cubicBezTo>
                  <a:cubicBezTo>
                    <a:pt x="2604" y="1991"/>
                    <a:pt x="2604" y="1991"/>
                    <a:pt x="2604" y="1991"/>
                  </a:cubicBezTo>
                  <a:cubicBezTo>
                    <a:pt x="2607" y="1988"/>
                    <a:pt x="2610" y="1985"/>
                    <a:pt x="2612" y="1982"/>
                  </a:cubicBezTo>
                  <a:cubicBezTo>
                    <a:pt x="2620" y="1972"/>
                    <a:pt x="2620" y="1972"/>
                    <a:pt x="2620" y="1972"/>
                  </a:cubicBezTo>
                  <a:cubicBezTo>
                    <a:pt x="2637" y="1953"/>
                    <a:pt x="2637" y="1953"/>
                    <a:pt x="2637" y="1953"/>
                  </a:cubicBezTo>
                  <a:cubicBezTo>
                    <a:pt x="2648" y="1940"/>
                    <a:pt x="2657" y="1926"/>
                    <a:pt x="2668" y="1912"/>
                  </a:cubicBezTo>
                  <a:cubicBezTo>
                    <a:pt x="2708" y="1858"/>
                    <a:pt x="2744" y="1801"/>
                    <a:pt x="2775" y="1740"/>
                  </a:cubicBezTo>
                  <a:cubicBezTo>
                    <a:pt x="2805" y="1680"/>
                    <a:pt x="2831" y="1617"/>
                    <a:pt x="2850" y="1552"/>
                  </a:cubicBezTo>
                  <a:cubicBezTo>
                    <a:pt x="2888" y="1422"/>
                    <a:pt x="2903" y="1284"/>
                    <a:pt x="2891" y="1149"/>
                  </a:cubicBezTo>
                  <a:cubicBezTo>
                    <a:pt x="2889" y="1115"/>
                    <a:pt x="2883" y="1082"/>
                    <a:pt x="2878" y="1048"/>
                  </a:cubicBezTo>
                  <a:cubicBezTo>
                    <a:pt x="2868" y="998"/>
                    <a:pt x="2868" y="998"/>
                    <a:pt x="2868" y="998"/>
                  </a:cubicBezTo>
                  <a:cubicBezTo>
                    <a:pt x="2866" y="990"/>
                    <a:pt x="2864" y="982"/>
                    <a:pt x="2861" y="974"/>
                  </a:cubicBezTo>
                  <a:cubicBezTo>
                    <a:pt x="2855" y="949"/>
                    <a:pt x="2855" y="949"/>
                    <a:pt x="2855" y="949"/>
                  </a:cubicBezTo>
                  <a:cubicBezTo>
                    <a:pt x="2836" y="884"/>
                    <a:pt x="2812" y="820"/>
                    <a:pt x="2783" y="759"/>
                  </a:cubicBezTo>
                  <a:cubicBezTo>
                    <a:pt x="2753" y="699"/>
                    <a:pt x="2717" y="641"/>
                    <a:pt x="2678" y="586"/>
                  </a:cubicBezTo>
                  <a:cubicBezTo>
                    <a:pt x="2648" y="545"/>
                    <a:pt x="2648" y="545"/>
                    <a:pt x="2648" y="545"/>
                  </a:cubicBezTo>
                  <a:cubicBezTo>
                    <a:pt x="2615" y="506"/>
                    <a:pt x="2615" y="506"/>
                    <a:pt x="2615" y="506"/>
                  </a:cubicBezTo>
                  <a:cubicBezTo>
                    <a:pt x="2607" y="497"/>
                    <a:pt x="2607" y="497"/>
                    <a:pt x="2607" y="497"/>
                  </a:cubicBezTo>
                  <a:cubicBezTo>
                    <a:pt x="2599" y="487"/>
                    <a:pt x="2599" y="487"/>
                    <a:pt x="2599" y="487"/>
                  </a:cubicBezTo>
                  <a:cubicBezTo>
                    <a:pt x="2582" y="469"/>
                    <a:pt x="2582" y="469"/>
                    <a:pt x="2582" y="469"/>
                  </a:cubicBezTo>
                  <a:cubicBezTo>
                    <a:pt x="2564" y="450"/>
                    <a:pt x="2564" y="450"/>
                    <a:pt x="2564" y="450"/>
                  </a:cubicBezTo>
                  <a:cubicBezTo>
                    <a:pt x="2546" y="432"/>
                    <a:pt x="2546" y="432"/>
                    <a:pt x="2546" y="432"/>
                  </a:cubicBezTo>
                  <a:cubicBezTo>
                    <a:pt x="2528" y="414"/>
                    <a:pt x="2528" y="414"/>
                    <a:pt x="2528" y="414"/>
                  </a:cubicBezTo>
                  <a:cubicBezTo>
                    <a:pt x="2519" y="405"/>
                    <a:pt x="2519" y="405"/>
                    <a:pt x="2519" y="405"/>
                  </a:cubicBezTo>
                  <a:cubicBezTo>
                    <a:pt x="2516" y="403"/>
                    <a:pt x="2513" y="400"/>
                    <a:pt x="2510" y="397"/>
                  </a:cubicBezTo>
                  <a:cubicBezTo>
                    <a:pt x="2473" y="363"/>
                    <a:pt x="2473" y="363"/>
                    <a:pt x="2473" y="363"/>
                  </a:cubicBezTo>
                  <a:cubicBezTo>
                    <a:pt x="2447" y="342"/>
                    <a:pt x="2421" y="320"/>
                    <a:pt x="2393" y="300"/>
                  </a:cubicBezTo>
                  <a:cubicBezTo>
                    <a:pt x="2380" y="290"/>
                    <a:pt x="2366" y="280"/>
                    <a:pt x="2352" y="271"/>
                  </a:cubicBezTo>
                  <a:cubicBezTo>
                    <a:pt x="2338" y="262"/>
                    <a:pt x="2324" y="252"/>
                    <a:pt x="2310" y="243"/>
                  </a:cubicBezTo>
                  <a:cubicBezTo>
                    <a:pt x="2267" y="217"/>
                    <a:pt x="2267" y="217"/>
                    <a:pt x="2267" y="217"/>
                  </a:cubicBezTo>
                  <a:cubicBezTo>
                    <a:pt x="2257" y="210"/>
                    <a:pt x="2257" y="210"/>
                    <a:pt x="2257" y="210"/>
                  </a:cubicBezTo>
                  <a:cubicBezTo>
                    <a:pt x="2245" y="204"/>
                    <a:pt x="2245" y="204"/>
                    <a:pt x="2245" y="204"/>
                  </a:cubicBezTo>
                  <a:cubicBezTo>
                    <a:pt x="2223" y="192"/>
                    <a:pt x="2223" y="192"/>
                    <a:pt x="2223" y="192"/>
                  </a:cubicBezTo>
                  <a:cubicBezTo>
                    <a:pt x="2201" y="180"/>
                    <a:pt x="2201" y="180"/>
                    <a:pt x="2201" y="180"/>
                  </a:cubicBezTo>
                  <a:cubicBezTo>
                    <a:pt x="2194" y="176"/>
                    <a:pt x="2186" y="172"/>
                    <a:pt x="2179" y="168"/>
                  </a:cubicBezTo>
                  <a:cubicBezTo>
                    <a:pt x="2164" y="161"/>
                    <a:pt x="2149" y="153"/>
                    <a:pt x="2133" y="146"/>
                  </a:cubicBezTo>
                  <a:cubicBezTo>
                    <a:pt x="2087" y="126"/>
                    <a:pt x="2087" y="126"/>
                    <a:pt x="2087" y="126"/>
                  </a:cubicBezTo>
                  <a:cubicBezTo>
                    <a:pt x="2076" y="121"/>
                    <a:pt x="2076" y="121"/>
                    <a:pt x="2076" y="121"/>
                  </a:cubicBezTo>
                  <a:cubicBezTo>
                    <a:pt x="2064" y="117"/>
                    <a:pt x="2064" y="117"/>
                    <a:pt x="2064" y="117"/>
                  </a:cubicBezTo>
                  <a:cubicBezTo>
                    <a:pt x="2040" y="107"/>
                    <a:pt x="2040" y="107"/>
                    <a:pt x="2040" y="107"/>
                  </a:cubicBezTo>
                  <a:cubicBezTo>
                    <a:pt x="2017" y="98"/>
                    <a:pt x="2017" y="98"/>
                    <a:pt x="2017" y="98"/>
                  </a:cubicBezTo>
                  <a:cubicBezTo>
                    <a:pt x="2011" y="96"/>
                    <a:pt x="2011" y="96"/>
                    <a:pt x="2011" y="96"/>
                  </a:cubicBezTo>
                  <a:cubicBezTo>
                    <a:pt x="2005" y="94"/>
                    <a:pt x="2005" y="94"/>
                    <a:pt x="2005" y="94"/>
                  </a:cubicBezTo>
                  <a:cubicBezTo>
                    <a:pt x="1993" y="90"/>
                    <a:pt x="1993" y="90"/>
                    <a:pt x="1993" y="90"/>
                  </a:cubicBezTo>
                  <a:cubicBezTo>
                    <a:pt x="1945" y="74"/>
                    <a:pt x="1945" y="74"/>
                    <a:pt x="1945" y="74"/>
                  </a:cubicBezTo>
                  <a:cubicBezTo>
                    <a:pt x="1897" y="60"/>
                    <a:pt x="1897" y="60"/>
                    <a:pt x="1897" y="60"/>
                  </a:cubicBezTo>
                  <a:cubicBezTo>
                    <a:pt x="1885" y="57"/>
                    <a:pt x="1885" y="57"/>
                    <a:pt x="1885" y="57"/>
                  </a:cubicBezTo>
                  <a:cubicBezTo>
                    <a:pt x="1881" y="55"/>
                    <a:pt x="1877" y="54"/>
                    <a:pt x="1873" y="53"/>
                  </a:cubicBezTo>
                  <a:cubicBezTo>
                    <a:pt x="1848" y="47"/>
                    <a:pt x="1848" y="47"/>
                    <a:pt x="1848" y="47"/>
                  </a:cubicBezTo>
                  <a:cubicBezTo>
                    <a:pt x="1718" y="15"/>
                    <a:pt x="1584" y="1"/>
                    <a:pt x="1450" y="0"/>
                  </a:cubicBezTo>
                  <a:cubicBezTo>
                    <a:pt x="1466" y="0"/>
                    <a:pt x="1483" y="1"/>
                    <a:pt x="1499" y="1"/>
                  </a:cubicBezTo>
                  <a:cubicBezTo>
                    <a:pt x="1507" y="2"/>
                    <a:pt x="1515" y="2"/>
                    <a:pt x="1523" y="2"/>
                  </a:cubicBezTo>
                  <a:cubicBezTo>
                    <a:pt x="1531" y="3"/>
                    <a:pt x="1539" y="3"/>
                    <a:pt x="1547" y="4"/>
                  </a:cubicBezTo>
                  <a:cubicBezTo>
                    <a:pt x="1563" y="5"/>
                    <a:pt x="1579" y="6"/>
                    <a:pt x="1594" y="7"/>
                  </a:cubicBezTo>
                  <a:cubicBezTo>
                    <a:pt x="1610" y="8"/>
                    <a:pt x="1625" y="10"/>
                    <a:pt x="1640" y="12"/>
                  </a:cubicBezTo>
                  <a:cubicBezTo>
                    <a:pt x="1670" y="15"/>
                    <a:pt x="1699" y="20"/>
                    <a:pt x="1729" y="25"/>
                  </a:cubicBezTo>
                  <a:cubicBezTo>
                    <a:pt x="1740" y="26"/>
                    <a:pt x="1740" y="26"/>
                    <a:pt x="1740" y="26"/>
                  </a:cubicBezTo>
                  <a:cubicBezTo>
                    <a:pt x="1751" y="29"/>
                    <a:pt x="1751" y="29"/>
                    <a:pt x="1751" y="29"/>
                  </a:cubicBezTo>
                  <a:cubicBezTo>
                    <a:pt x="1758" y="30"/>
                    <a:pt x="1765" y="32"/>
                    <a:pt x="1772" y="33"/>
                  </a:cubicBezTo>
                  <a:cubicBezTo>
                    <a:pt x="1779" y="35"/>
                    <a:pt x="1787" y="36"/>
                    <a:pt x="1794" y="37"/>
                  </a:cubicBezTo>
                  <a:cubicBezTo>
                    <a:pt x="1801" y="39"/>
                    <a:pt x="1808" y="40"/>
                    <a:pt x="1815" y="42"/>
                  </a:cubicBezTo>
                  <a:cubicBezTo>
                    <a:pt x="1829" y="46"/>
                    <a:pt x="1844" y="49"/>
                    <a:pt x="1858" y="53"/>
                  </a:cubicBezTo>
                  <a:cubicBezTo>
                    <a:pt x="1865" y="54"/>
                    <a:pt x="1872" y="56"/>
                    <a:pt x="1879" y="58"/>
                  </a:cubicBezTo>
                  <a:cubicBezTo>
                    <a:pt x="1886" y="60"/>
                    <a:pt x="1893" y="62"/>
                    <a:pt x="1901" y="64"/>
                  </a:cubicBezTo>
                  <a:cubicBezTo>
                    <a:pt x="1915" y="68"/>
                    <a:pt x="1929" y="73"/>
                    <a:pt x="1943" y="77"/>
                  </a:cubicBezTo>
                  <a:cubicBezTo>
                    <a:pt x="1958" y="82"/>
                    <a:pt x="1972" y="86"/>
                    <a:pt x="1986" y="91"/>
                  </a:cubicBezTo>
                  <a:cubicBezTo>
                    <a:pt x="1993" y="94"/>
                    <a:pt x="2001" y="96"/>
                    <a:pt x="2008" y="99"/>
                  </a:cubicBezTo>
                  <a:cubicBezTo>
                    <a:pt x="2015" y="101"/>
                    <a:pt x="2022" y="104"/>
                    <a:pt x="2029" y="107"/>
                  </a:cubicBezTo>
                  <a:cubicBezTo>
                    <a:pt x="2044" y="112"/>
                    <a:pt x="2058" y="118"/>
                    <a:pt x="2073" y="124"/>
                  </a:cubicBezTo>
                  <a:cubicBezTo>
                    <a:pt x="2088" y="130"/>
                    <a:pt x="2102" y="136"/>
                    <a:pt x="2117" y="143"/>
                  </a:cubicBezTo>
                  <a:cubicBezTo>
                    <a:pt x="2125" y="146"/>
                    <a:pt x="2132" y="149"/>
                    <a:pt x="2140" y="153"/>
                  </a:cubicBezTo>
                  <a:cubicBezTo>
                    <a:pt x="2147" y="157"/>
                    <a:pt x="2155" y="160"/>
                    <a:pt x="2162" y="164"/>
                  </a:cubicBezTo>
                  <a:cubicBezTo>
                    <a:pt x="2162" y="164"/>
                    <a:pt x="2162" y="165"/>
                    <a:pt x="2169" y="169"/>
                  </a:cubicBezTo>
                  <a:cubicBezTo>
                    <a:pt x="2176" y="174"/>
                    <a:pt x="2191" y="181"/>
                    <a:pt x="2220" y="197"/>
                  </a:cubicBezTo>
                  <a:cubicBezTo>
                    <a:pt x="2231" y="203"/>
                    <a:pt x="2242" y="210"/>
                    <a:pt x="2254" y="216"/>
                  </a:cubicBezTo>
                  <a:cubicBezTo>
                    <a:pt x="2264" y="222"/>
                    <a:pt x="2275" y="229"/>
                    <a:pt x="2286" y="236"/>
                  </a:cubicBezTo>
                  <a:cubicBezTo>
                    <a:pt x="2308" y="248"/>
                    <a:pt x="2329" y="263"/>
                    <a:pt x="2351" y="278"/>
                  </a:cubicBezTo>
                  <a:cubicBezTo>
                    <a:pt x="2356" y="281"/>
                    <a:pt x="2362" y="285"/>
                    <a:pt x="2367" y="289"/>
                  </a:cubicBezTo>
                  <a:cubicBezTo>
                    <a:pt x="2382" y="300"/>
                    <a:pt x="2382" y="300"/>
                    <a:pt x="2382" y="300"/>
                  </a:cubicBezTo>
                  <a:cubicBezTo>
                    <a:pt x="2393" y="308"/>
                    <a:pt x="2403" y="316"/>
                    <a:pt x="2414" y="323"/>
                  </a:cubicBezTo>
                  <a:cubicBezTo>
                    <a:pt x="2424" y="331"/>
                    <a:pt x="2434" y="340"/>
                    <a:pt x="2444" y="348"/>
                  </a:cubicBezTo>
                  <a:cubicBezTo>
                    <a:pt x="2459" y="360"/>
                    <a:pt x="2459" y="360"/>
                    <a:pt x="2459" y="360"/>
                  </a:cubicBezTo>
                  <a:cubicBezTo>
                    <a:pt x="2467" y="367"/>
                    <a:pt x="2467" y="367"/>
                    <a:pt x="2467" y="367"/>
                  </a:cubicBezTo>
                  <a:cubicBezTo>
                    <a:pt x="2474" y="373"/>
                    <a:pt x="2474" y="373"/>
                    <a:pt x="2474" y="373"/>
                  </a:cubicBezTo>
                  <a:cubicBezTo>
                    <a:pt x="2552" y="441"/>
                    <a:pt x="2622" y="518"/>
                    <a:pt x="2678" y="596"/>
                  </a:cubicBezTo>
                  <a:cubicBezTo>
                    <a:pt x="2734" y="675"/>
                    <a:pt x="2776" y="756"/>
                    <a:pt x="2806" y="829"/>
                  </a:cubicBezTo>
                  <a:cubicBezTo>
                    <a:pt x="2810" y="838"/>
                    <a:pt x="2813" y="847"/>
                    <a:pt x="2817" y="856"/>
                  </a:cubicBezTo>
                  <a:cubicBezTo>
                    <a:pt x="2820" y="865"/>
                    <a:pt x="2824" y="873"/>
                    <a:pt x="2826" y="882"/>
                  </a:cubicBezTo>
                  <a:cubicBezTo>
                    <a:pt x="2832" y="899"/>
                    <a:pt x="2837" y="916"/>
                    <a:pt x="2842" y="932"/>
                  </a:cubicBezTo>
                  <a:cubicBezTo>
                    <a:pt x="2850" y="964"/>
                    <a:pt x="2858" y="992"/>
                    <a:pt x="2862" y="1017"/>
                  </a:cubicBezTo>
                  <a:cubicBezTo>
                    <a:pt x="2864" y="1025"/>
                    <a:pt x="2866" y="1033"/>
                    <a:pt x="2867" y="1042"/>
                  </a:cubicBezTo>
                  <a:cubicBezTo>
                    <a:pt x="2868" y="1046"/>
                    <a:pt x="2869" y="1051"/>
                    <a:pt x="2869" y="1055"/>
                  </a:cubicBezTo>
                  <a:cubicBezTo>
                    <a:pt x="2870" y="1060"/>
                    <a:pt x="2871" y="1064"/>
                    <a:pt x="2871" y="1069"/>
                  </a:cubicBezTo>
                  <a:cubicBezTo>
                    <a:pt x="2872" y="1078"/>
                    <a:pt x="2874" y="1088"/>
                    <a:pt x="2875" y="1099"/>
                  </a:cubicBezTo>
                  <a:cubicBezTo>
                    <a:pt x="2876" y="1104"/>
                    <a:pt x="2876" y="1110"/>
                    <a:pt x="2877" y="1115"/>
                  </a:cubicBezTo>
                  <a:cubicBezTo>
                    <a:pt x="2877" y="1121"/>
                    <a:pt x="2878" y="1127"/>
                    <a:pt x="2878" y="1133"/>
                  </a:cubicBezTo>
                  <a:cubicBezTo>
                    <a:pt x="2879" y="1146"/>
                    <a:pt x="2880" y="1160"/>
                    <a:pt x="2881" y="1174"/>
                  </a:cubicBezTo>
                  <a:cubicBezTo>
                    <a:pt x="2882" y="1189"/>
                    <a:pt x="2882" y="1206"/>
                    <a:pt x="2883" y="1223"/>
                  </a:cubicBezTo>
                  <a:cubicBezTo>
                    <a:pt x="2883" y="1241"/>
                    <a:pt x="2882" y="1261"/>
                    <a:pt x="2881" y="1282"/>
                  </a:cubicBezTo>
                  <a:cubicBezTo>
                    <a:pt x="2881" y="1287"/>
                    <a:pt x="2881" y="1293"/>
                    <a:pt x="2881" y="1298"/>
                  </a:cubicBezTo>
                  <a:cubicBezTo>
                    <a:pt x="2881" y="1301"/>
                    <a:pt x="2881" y="1304"/>
                    <a:pt x="2881" y="1306"/>
                  </a:cubicBezTo>
                  <a:cubicBezTo>
                    <a:pt x="2880" y="1309"/>
                    <a:pt x="2880" y="1312"/>
                    <a:pt x="2880" y="1315"/>
                  </a:cubicBezTo>
                  <a:cubicBezTo>
                    <a:pt x="2879" y="1327"/>
                    <a:pt x="2878" y="1339"/>
                    <a:pt x="2877" y="1351"/>
                  </a:cubicBezTo>
                  <a:cubicBezTo>
                    <a:pt x="2884" y="1284"/>
                    <a:pt x="2884" y="1217"/>
                    <a:pt x="2878" y="1150"/>
                  </a:cubicBezTo>
                  <a:cubicBezTo>
                    <a:pt x="2877" y="1150"/>
                    <a:pt x="2875" y="1150"/>
                    <a:pt x="2875" y="1150"/>
                  </a:cubicBezTo>
                  <a:cubicBezTo>
                    <a:pt x="2876" y="1159"/>
                    <a:pt x="2877" y="1167"/>
                    <a:pt x="2877" y="1176"/>
                  </a:cubicBezTo>
                  <a:cubicBezTo>
                    <a:pt x="2878" y="1184"/>
                    <a:pt x="2878" y="1193"/>
                    <a:pt x="2878" y="1201"/>
                  </a:cubicBezTo>
                  <a:cubicBezTo>
                    <a:pt x="2878" y="1210"/>
                    <a:pt x="2879" y="1218"/>
                    <a:pt x="2879" y="1227"/>
                  </a:cubicBezTo>
                  <a:cubicBezTo>
                    <a:pt x="2879" y="1232"/>
                    <a:pt x="2879" y="1236"/>
                    <a:pt x="2879" y="1240"/>
                  </a:cubicBezTo>
                  <a:cubicBezTo>
                    <a:pt x="2879" y="1245"/>
                    <a:pt x="2879" y="1249"/>
                    <a:pt x="2879" y="1253"/>
                  </a:cubicBezTo>
                  <a:cubicBezTo>
                    <a:pt x="2878" y="1271"/>
                    <a:pt x="2878" y="1289"/>
                    <a:pt x="2877" y="1307"/>
                  </a:cubicBezTo>
                  <a:cubicBezTo>
                    <a:pt x="2875" y="1325"/>
                    <a:pt x="2874" y="1343"/>
                    <a:pt x="2872" y="1361"/>
                  </a:cubicBezTo>
                  <a:cubicBezTo>
                    <a:pt x="2863" y="1434"/>
                    <a:pt x="2847" y="1507"/>
                    <a:pt x="2823" y="1578"/>
                  </a:cubicBezTo>
                  <a:cubicBezTo>
                    <a:pt x="2799" y="1650"/>
                    <a:pt x="2767" y="1718"/>
                    <a:pt x="2731" y="1781"/>
                  </a:cubicBezTo>
                  <a:cubicBezTo>
                    <a:pt x="2695" y="1845"/>
                    <a:pt x="2653" y="1902"/>
                    <a:pt x="2610" y="1953"/>
                  </a:cubicBezTo>
                  <a:cubicBezTo>
                    <a:pt x="2610" y="1953"/>
                    <a:pt x="2609" y="1951"/>
                    <a:pt x="2608" y="1951"/>
                  </a:cubicBezTo>
                  <a:cubicBezTo>
                    <a:pt x="2597" y="1963"/>
                    <a:pt x="2597" y="1963"/>
                    <a:pt x="2597" y="1963"/>
                  </a:cubicBezTo>
                  <a:cubicBezTo>
                    <a:pt x="2594" y="1968"/>
                    <a:pt x="2590" y="1972"/>
                    <a:pt x="2587" y="1976"/>
                  </a:cubicBezTo>
                  <a:cubicBezTo>
                    <a:pt x="2564" y="2000"/>
                    <a:pt x="2564" y="2000"/>
                    <a:pt x="2564" y="2000"/>
                  </a:cubicBezTo>
                  <a:cubicBezTo>
                    <a:pt x="2553" y="2013"/>
                    <a:pt x="2553" y="2013"/>
                    <a:pt x="2553" y="2013"/>
                  </a:cubicBezTo>
                  <a:cubicBezTo>
                    <a:pt x="2547" y="2019"/>
                    <a:pt x="2547" y="2019"/>
                    <a:pt x="2547" y="2019"/>
                  </a:cubicBezTo>
                  <a:cubicBezTo>
                    <a:pt x="2541" y="2025"/>
                    <a:pt x="2541" y="2025"/>
                    <a:pt x="2541" y="2025"/>
                  </a:cubicBezTo>
                  <a:cubicBezTo>
                    <a:pt x="2518" y="2048"/>
                    <a:pt x="2518" y="2048"/>
                    <a:pt x="2518" y="2048"/>
                  </a:cubicBezTo>
                  <a:cubicBezTo>
                    <a:pt x="2493" y="2070"/>
                    <a:pt x="2507" y="2054"/>
                    <a:pt x="2545" y="2015"/>
                  </a:cubicBezTo>
                  <a:cubicBezTo>
                    <a:pt x="2554" y="2005"/>
                    <a:pt x="2565" y="1993"/>
                    <a:pt x="2577" y="1980"/>
                  </a:cubicBezTo>
                  <a:cubicBezTo>
                    <a:pt x="2580" y="1977"/>
                    <a:pt x="2583" y="1973"/>
                    <a:pt x="2586" y="1970"/>
                  </a:cubicBezTo>
                  <a:cubicBezTo>
                    <a:pt x="2589" y="1966"/>
                    <a:pt x="2592" y="1963"/>
                    <a:pt x="2595" y="1959"/>
                  </a:cubicBezTo>
                  <a:cubicBezTo>
                    <a:pt x="2601" y="1951"/>
                    <a:pt x="2607" y="1944"/>
                    <a:pt x="2614" y="1936"/>
                  </a:cubicBezTo>
                  <a:cubicBezTo>
                    <a:pt x="2617" y="1931"/>
                    <a:pt x="2621" y="1927"/>
                    <a:pt x="2624" y="1923"/>
                  </a:cubicBezTo>
                  <a:cubicBezTo>
                    <a:pt x="2627" y="1919"/>
                    <a:pt x="2631" y="1914"/>
                    <a:pt x="2634" y="1910"/>
                  </a:cubicBezTo>
                  <a:cubicBezTo>
                    <a:pt x="2641" y="1901"/>
                    <a:pt x="2647" y="1892"/>
                    <a:pt x="2654" y="1882"/>
                  </a:cubicBezTo>
                  <a:cubicBezTo>
                    <a:pt x="2662" y="1873"/>
                    <a:pt x="2668" y="1862"/>
                    <a:pt x="2675" y="1852"/>
                  </a:cubicBezTo>
                  <a:cubicBezTo>
                    <a:pt x="2682" y="1842"/>
                    <a:pt x="2689" y="1831"/>
                    <a:pt x="2696" y="1821"/>
                  </a:cubicBezTo>
                  <a:cubicBezTo>
                    <a:pt x="2751" y="1733"/>
                    <a:pt x="2802" y="1626"/>
                    <a:pt x="2830" y="1517"/>
                  </a:cubicBezTo>
                  <a:cubicBezTo>
                    <a:pt x="2832" y="1510"/>
                    <a:pt x="2833" y="1503"/>
                    <a:pt x="2835" y="1496"/>
                  </a:cubicBezTo>
                  <a:cubicBezTo>
                    <a:pt x="2838" y="1486"/>
                    <a:pt x="2838" y="1486"/>
                    <a:pt x="2838" y="1486"/>
                  </a:cubicBezTo>
                  <a:cubicBezTo>
                    <a:pt x="2839" y="1483"/>
                    <a:pt x="2839" y="1479"/>
                    <a:pt x="2840" y="1476"/>
                  </a:cubicBezTo>
                  <a:cubicBezTo>
                    <a:pt x="2843" y="1462"/>
                    <a:pt x="2846" y="1449"/>
                    <a:pt x="2848" y="1436"/>
                  </a:cubicBezTo>
                  <a:cubicBezTo>
                    <a:pt x="2849" y="1432"/>
                    <a:pt x="2850" y="1429"/>
                    <a:pt x="2850" y="1426"/>
                  </a:cubicBezTo>
                  <a:cubicBezTo>
                    <a:pt x="2851" y="1422"/>
                    <a:pt x="2851" y="1419"/>
                    <a:pt x="2852" y="1416"/>
                  </a:cubicBezTo>
                  <a:cubicBezTo>
                    <a:pt x="2853" y="1409"/>
                    <a:pt x="2854" y="1402"/>
                    <a:pt x="2855" y="1396"/>
                  </a:cubicBezTo>
                  <a:cubicBezTo>
                    <a:pt x="2856" y="1389"/>
                    <a:pt x="2857" y="1383"/>
                    <a:pt x="2858" y="1376"/>
                  </a:cubicBezTo>
                  <a:cubicBezTo>
                    <a:pt x="2858" y="1373"/>
                    <a:pt x="2859" y="1370"/>
                    <a:pt x="2859" y="1367"/>
                  </a:cubicBezTo>
                  <a:cubicBezTo>
                    <a:pt x="2859" y="1364"/>
                    <a:pt x="2860" y="1360"/>
                    <a:pt x="2860" y="1357"/>
                  </a:cubicBezTo>
                  <a:cubicBezTo>
                    <a:pt x="2861" y="1344"/>
                    <a:pt x="2862" y="1332"/>
                    <a:pt x="2863" y="1320"/>
                  </a:cubicBezTo>
                  <a:cubicBezTo>
                    <a:pt x="2864" y="1314"/>
                    <a:pt x="2864" y="1308"/>
                    <a:pt x="2865" y="1302"/>
                  </a:cubicBezTo>
                  <a:cubicBezTo>
                    <a:pt x="2865" y="1295"/>
                    <a:pt x="2865" y="1290"/>
                    <a:pt x="2865" y="1284"/>
                  </a:cubicBezTo>
                  <a:cubicBezTo>
                    <a:pt x="2865" y="1272"/>
                    <a:pt x="2866" y="1261"/>
                    <a:pt x="2866" y="1250"/>
                  </a:cubicBezTo>
                  <a:cubicBezTo>
                    <a:pt x="2866" y="1247"/>
                    <a:pt x="2866" y="1244"/>
                    <a:pt x="2866" y="1241"/>
                  </a:cubicBezTo>
                  <a:cubicBezTo>
                    <a:pt x="2866" y="1239"/>
                    <a:pt x="2866" y="1236"/>
                    <a:pt x="2866" y="1233"/>
                  </a:cubicBezTo>
                  <a:cubicBezTo>
                    <a:pt x="2866" y="1228"/>
                    <a:pt x="2866" y="1223"/>
                    <a:pt x="2865" y="1218"/>
                  </a:cubicBezTo>
                  <a:cubicBezTo>
                    <a:pt x="2864" y="1218"/>
                    <a:pt x="2862" y="1218"/>
                    <a:pt x="2861" y="1218"/>
                  </a:cubicBezTo>
                  <a:cubicBezTo>
                    <a:pt x="2862" y="1234"/>
                    <a:pt x="2862" y="1234"/>
                    <a:pt x="2862" y="1234"/>
                  </a:cubicBezTo>
                  <a:cubicBezTo>
                    <a:pt x="2862" y="1237"/>
                    <a:pt x="2862" y="1240"/>
                    <a:pt x="2862" y="1242"/>
                  </a:cubicBezTo>
                  <a:cubicBezTo>
                    <a:pt x="2862" y="1250"/>
                    <a:pt x="2862" y="1250"/>
                    <a:pt x="2862" y="1250"/>
                  </a:cubicBezTo>
                  <a:cubicBezTo>
                    <a:pt x="2861" y="1283"/>
                    <a:pt x="2861" y="1283"/>
                    <a:pt x="2861" y="1283"/>
                  </a:cubicBezTo>
                  <a:cubicBezTo>
                    <a:pt x="2860" y="1300"/>
                    <a:pt x="2860" y="1300"/>
                    <a:pt x="2860" y="1300"/>
                  </a:cubicBezTo>
                  <a:cubicBezTo>
                    <a:pt x="2860" y="1305"/>
                    <a:pt x="2859" y="1311"/>
                    <a:pt x="2859" y="1316"/>
                  </a:cubicBezTo>
                  <a:cubicBezTo>
                    <a:pt x="2856" y="1349"/>
                    <a:pt x="2856" y="1349"/>
                    <a:pt x="2856" y="1349"/>
                  </a:cubicBezTo>
                  <a:cubicBezTo>
                    <a:pt x="2854" y="1349"/>
                    <a:pt x="2854" y="1349"/>
                    <a:pt x="2854" y="1349"/>
                  </a:cubicBezTo>
                  <a:cubicBezTo>
                    <a:pt x="2864" y="1251"/>
                    <a:pt x="2860" y="1156"/>
                    <a:pt x="2845" y="1065"/>
                  </a:cubicBezTo>
                  <a:cubicBezTo>
                    <a:pt x="2844" y="1059"/>
                    <a:pt x="2843" y="1053"/>
                    <a:pt x="2842" y="1048"/>
                  </a:cubicBezTo>
                  <a:cubicBezTo>
                    <a:pt x="2840" y="1042"/>
                    <a:pt x="2839" y="1037"/>
                    <a:pt x="2838" y="1031"/>
                  </a:cubicBezTo>
                  <a:cubicBezTo>
                    <a:pt x="2836" y="1020"/>
                    <a:pt x="2834" y="1008"/>
                    <a:pt x="2831" y="997"/>
                  </a:cubicBezTo>
                  <a:cubicBezTo>
                    <a:pt x="2828" y="986"/>
                    <a:pt x="2825" y="975"/>
                    <a:pt x="2822" y="964"/>
                  </a:cubicBezTo>
                  <a:cubicBezTo>
                    <a:pt x="2818" y="948"/>
                    <a:pt x="2818" y="948"/>
                    <a:pt x="2818" y="948"/>
                  </a:cubicBezTo>
                  <a:cubicBezTo>
                    <a:pt x="2815" y="940"/>
                    <a:pt x="2815" y="940"/>
                    <a:pt x="2815" y="940"/>
                  </a:cubicBezTo>
                  <a:cubicBezTo>
                    <a:pt x="2813" y="932"/>
                    <a:pt x="2813" y="932"/>
                    <a:pt x="2813" y="932"/>
                  </a:cubicBezTo>
                  <a:cubicBezTo>
                    <a:pt x="2809" y="921"/>
                    <a:pt x="2806" y="910"/>
                    <a:pt x="2802" y="899"/>
                  </a:cubicBezTo>
                  <a:cubicBezTo>
                    <a:pt x="2797" y="883"/>
                    <a:pt x="2797" y="883"/>
                    <a:pt x="2797" y="883"/>
                  </a:cubicBezTo>
                  <a:cubicBezTo>
                    <a:pt x="2791" y="867"/>
                    <a:pt x="2791" y="867"/>
                    <a:pt x="2791" y="867"/>
                  </a:cubicBezTo>
                  <a:cubicBezTo>
                    <a:pt x="2782" y="846"/>
                    <a:pt x="2774" y="825"/>
                    <a:pt x="2764" y="805"/>
                  </a:cubicBezTo>
                  <a:cubicBezTo>
                    <a:pt x="2690" y="641"/>
                    <a:pt x="2576" y="494"/>
                    <a:pt x="2424" y="369"/>
                  </a:cubicBezTo>
                  <a:cubicBezTo>
                    <a:pt x="2430" y="375"/>
                    <a:pt x="2437" y="381"/>
                    <a:pt x="2445" y="387"/>
                  </a:cubicBezTo>
                  <a:cubicBezTo>
                    <a:pt x="2453" y="393"/>
                    <a:pt x="2461" y="401"/>
                    <a:pt x="2469" y="408"/>
                  </a:cubicBezTo>
                  <a:cubicBezTo>
                    <a:pt x="2477" y="416"/>
                    <a:pt x="2486" y="424"/>
                    <a:pt x="2495" y="432"/>
                  </a:cubicBezTo>
                  <a:cubicBezTo>
                    <a:pt x="2504" y="440"/>
                    <a:pt x="2512" y="449"/>
                    <a:pt x="2521" y="458"/>
                  </a:cubicBezTo>
                  <a:cubicBezTo>
                    <a:pt x="2556" y="492"/>
                    <a:pt x="2588" y="529"/>
                    <a:pt x="2609" y="555"/>
                  </a:cubicBezTo>
                  <a:cubicBezTo>
                    <a:pt x="2608" y="556"/>
                    <a:pt x="2609" y="556"/>
                    <a:pt x="2647" y="608"/>
                  </a:cubicBezTo>
                  <a:cubicBezTo>
                    <a:pt x="2571" y="502"/>
                    <a:pt x="2465" y="396"/>
                    <a:pt x="2345" y="311"/>
                  </a:cubicBezTo>
                  <a:cubicBezTo>
                    <a:pt x="2284" y="269"/>
                    <a:pt x="2220" y="231"/>
                    <a:pt x="2156" y="200"/>
                  </a:cubicBezTo>
                  <a:cubicBezTo>
                    <a:pt x="2148" y="196"/>
                    <a:pt x="2140" y="192"/>
                    <a:pt x="2132" y="188"/>
                  </a:cubicBezTo>
                  <a:cubicBezTo>
                    <a:pt x="2128" y="186"/>
                    <a:pt x="2124" y="184"/>
                    <a:pt x="2120" y="182"/>
                  </a:cubicBezTo>
                  <a:cubicBezTo>
                    <a:pt x="2116" y="180"/>
                    <a:pt x="2112" y="179"/>
                    <a:pt x="2108" y="177"/>
                  </a:cubicBezTo>
                  <a:cubicBezTo>
                    <a:pt x="2092" y="170"/>
                    <a:pt x="2076" y="163"/>
                    <a:pt x="2060" y="156"/>
                  </a:cubicBezTo>
                  <a:cubicBezTo>
                    <a:pt x="2028" y="144"/>
                    <a:pt x="1996" y="131"/>
                    <a:pt x="1965" y="122"/>
                  </a:cubicBezTo>
                  <a:cubicBezTo>
                    <a:pt x="1934" y="112"/>
                    <a:pt x="1933" y="113"/>
                    <a:pt x="1964" y="124"/>
                  </a:cubicBezTo>
                  <a:cubicBezTo>
                    <a:pt x="1972" y="127"/>
                    <a:pt x="1981" y="130"/>
                    <a:pt x="1993" y="135"/>
                  </a:cubicBezTo>
                  <a:cubicBezTo>
                    <a:pt x="2004" y="139"/>
                    <a:pt x="2017" y="144"/>
                    <a:pt x="2033" y="151"/>
                  </a:cubicBezTo>
                  <a:cubicBezTo>
                    <a:pt x="2040" y="154"/>
                    <a:pt x="2048" y="157"/>
                    <a:pt x="2057" y="160"/>
                  </a:cubicBezTo>
                  <a:cubicBezTo>
                    <a:pt x="2065" y="164"/>
                    <a:pt x="2074" y="168"/>
                    <a:pt x="2083" y="172"/>
                  </a:cubicBezTo>
                  <a:cubicBezTo>
                    <a:pt x="2093" y="176"/>
                    <a:pt x="2102" y="181"/>
                    <a:pt x="2113" y="185"/>
                  </a:cubicBezTo>
                  <a:cubicBezTo>
                    <a:pt x="2118" y="187"/>
                    <a:pt x="2123" y="190"/>
                    <a:pt x="2128" y="193"/>
                  </a:cubicBezTo>
                  <a:cubicBezTo>
                    <a:pt x="2133" y="195"/>
                    <a:pt x="2139" y="198"/>
                    <a:pt x="2144" y="201"/>
                  </a:cubicBezTo>
                  <a:cubicBezTo>
                    <a:pt x="2155" y="206"/>
                    <a:pt x="2166" y="211"/>
                    <a:pt x="2177" y="217"/>
                  </a:cubicBezTo>
                  <a:cubicBezTo>
                    <a:pt x="2187" y="222"/>
                    <a:pt x="2197" y="228"/>
                    <a:pt x="2207" y="233"/>
                  </a:cubicBezTo>
                  <a:cubicBezTo>
                    <a:pt x="2217" y="239"/>
                    <a:pt x="2227" y="244"/>
                    <a:pt x="2236" y="249"/>
                  </a:cubicBezTo>
                  <a:cubicBezTo>
                    <a:pt x="2246" y="255"/>
                    <a:pt x="2255" y="261"/>
                    <a:pt x="2264" y="266"/>
                  </a:cubicBezTo>
                  <a:cubicBezTo>
                    <a:pt x="2273" y="272"/>
                    <a:pt x="2282" y="277"/>
                    <a:pt x="2291" y="283"/>
                  </a:cubicBezTo>
                  <a:cubicBezTo>
                    <a:pt x="2300" y="289"/>
                    <a:pt x="2308" y="295"/>
                    <a:pt x="2317" y="300"/>
                  </a:cubicBezTo>
                  <a:cubicBezTo>
                    <a:pt x="2326" y="306"/>
                    <a:pt x="2334" y="312"/>
                    <a:pt x="2343" y="318"/>
                  </a:cubicBezTo>
                  <a:cubicBezTo>
                    <a:pt x="2351" y="324"/>
                    <a:pt x="2359" y="330"/>
                    <a:pt x="2367" y="336"/>
                  </a:cubicBezTo>
                  <a:cubicBezTo>
                    <a:pt x="2375" y="342"/>
                    <a:pt x="2384" y="348"/>
                    <a:pt x="2392" y="354"/>
                  </a:cubicBezTo>
                  <a:cubicBezTo>
                    <a:pt x="2400" y="360"/>
                    <a:pt x="2408" y="367"/>
                    <a:pt x="2416" y="373"/>
                  </a:cubicBezTo>
                  <a:cubicBezTo>
                    <a:pt x="2424" y="380"/>
                    <a:pt x="2432" y="387"/>
                    <a:pt x="2440" y="393"/>
                  </a:cubicBezTo>
                  <a:cubicBezTo>
                    <a:pt x="2448" y="400"/>
                    <a:pt x="2456" y="407"/>
                    <a:pt x="2464" y="414"/>
                  </a:cubicBezTo>
                  <a:cubicBezTo>
                    <a:pt x="2472" y="421"/>
                    <a:pt x="2480" y="429"/>
                    <a:pt x="2488" y="436"/>
                  </a:cubicBezTo>
                  <a:cubicBezTo>
                    <a:pt x="2496" y="444"/>
                    <a:pt x="2504" y="452"/>
                    <a:pt x="2512" y="460"/>
                  </a:cubicBezTo>
                  <a:cubicBezTo>
                    <a:pt x="2516" y="464"/>
                    <a:pt x="2520" y="468"/>
                    <a:pt x="2524" y="472"/>
                  </a:cubicBezTo>
                  <a:cubicBezTo>
                    <a:pt x="2528" y="476"/>
                    <a:pt x="2532" y="480"/>
                    <a:pt x="2536" y="484"/>
                  </a:cubicBezTo>
                  <a:cubicBezTo>
                    <a:pt x="2544" y="493"/>
                    <a:pt x="2552" y="502"/>
                    <a:pt x="2560" y="511"/>
                  </a:cubicBezTo>
                  <a:cubicBezTo>
                    <a:pt x="2559" y="512"/>
                    <a:pt x="2559" y="512"/>
                    <a:pt x="2559" y="512"/>
                  </a:cubicBezTo>
                  <a:cubicBezTo>
                    <a:pt x="2553" y="506"/>
                    <a:pt x="2548" y="500"/>
                    <a:pt x="2542" y="493"/>
                  </a:cubicBezTo>
                  <a:cubicBezTo>
                    <a:pt x="2536" y="487"/>
                    <a:pt x="2530" y="480"/>
                    <a:pt x="2524" y="474"/>
                  </a:cubicBezTo>
                  <a:cubicBezTo>
                    <a:pt x="2511" y="462"/>
                    <a:pt x="2498" y="448"/>
                    <a:pt x="2484" y="435"/>
                  </a:cubicBezTo>
                  <a:cubicBezTo>
                    <a:pt x="2469" y="422"/>
                    <a:pt x="2454" y="409"/>
                    <a:pt x="2439" y="395"/>
                  </a:cubicBezTo>
                  <a:cubicBezTo>
                    <a:pt x="2424" y="382"/>
                    <a:pt x="2408" y="369"/>
                    <a:pt x="2392" y="357"/>
                  </a:cubicBezTo>
                  <a:cubicBezTo>
                    <a:pt x="2376" y="344"/>
                    <a:pt x="2360" y="332"/>
                    <a:pt x="2344" y="320"/>
                  </a:cubicBezTo>
                  <a:cubicBezTo>
                    <a:pt x="2327" y="309"/>
                    <a:pt x="2310" y="298"/>
                    <a:pt x="2294" y="287"/>
                  </a:cubicBezTo>
                  <a:cubicBezTo>
                    <a:pt x="2262" y="266"/>
                    <a:pt x="2230" y="247"/>
                    <a:pt x="2201" y="232"/>
                  </a:cubicBezTo>
                  <a:cubicBezTo>
                    <a:pt x="2172" y="217"/>
                    <a:pt x="2201" y="234"/>
                    <a:pt x="2229" y="250"/>
                  </a:cubicBezTo>
                  <a:cubicBezTo>
                    <a:pt x="2256" y="267"/>
                    <a:pt x="2284" y="285"/>
                    <a:pt x="2256" y="268"/>
                  </a:cubicBezTo>
                  <a:cubicBezTo>
                    <a:pt x="2235" y="256"/>
                    <a:pt x="2235" y="256"/>
                    <a:pt x="2235" y="256"/>
                  </a:cubicBezTo>
                  <a:cubicBezTo>
                    <a:pt x="2228" y="252"/>
                    <a:pt x="2221" y="248"/>
                    <a:pt x="2214" y="244"/>
                  </a:cubicBezTo>
                  <a:cubicBezTo>
                    <a:pt x="2199" y="236"/>
                    <a:pt x="2185" y="228"/>
                    <a:pt x="2171" y="221"/>
                  </a:cubicBezTo>
                  <a:cubicBezTo>
                    <a:pt x="2127" y="199"/>
                    <a:pt x="2127" y="199"/>
                    <a:pt x="2127" y="199"/>
                  </a:cubicBezTo>
                  <a:cubicBezTo>
                    <a:pt x="2116" y="194"/>
                    <a:pt x="2116" y="194"/>
                    <a:pt x="2116" y="194"/>
                  </a:cubicBezTo>
                  <a:cubicBezTo>
                    <a:pt x="2105" y="189"/>
                    <a:pt x="2105" y="189"/>
                    <a:pt x="2105" y="189"/>
                  </a:cubicBezTo>
                  <a:cubicBezTo>
                    <a:pt x="2082" y="180"/>
                    <a:pt x="2082" y="180"/>
                    <a:pt x="2082" y="180"/>
                  </a:cubicBezTo>
                  <a:cubicBezTo>
                    <a:pt x="2093" y="185"/>
                    <a:pt x="2105" y="190"/>
                    <a:pt x="2116" y="195"/>
                  </a:cubicBezTo>
                  <a:cubicBezTo>
                    <a:pt x="2128" y="200"/>
                    <a:pt x="2139" y="206"/>
                    <a:pt x="2151" y="212"/>
                  </a:cubicBezTo>
                  <a:cubicBezTo>
                    <a:pt x="2175" y="223"/>
                    <a:pt x="2198" y="236"/>
                    <a:pt x="2222" y="249"/>
                  </a:cubicBezTo>
                  <a:cubicBezTo>
                    <a:pt x="2225" y="251"/>
                    <a:pt x="2228" y="253"/>
                    <a:pt x="2231" y="254"/>
                  </a:cubicBezTo>
                  <a:cubicBezTo>
                    <a:pt x="2240" y="260"/>
                    <a:pt x="2240" y="260"/>
                    <a:pt x="2240" y="260"/>
                  </a:cubicBezTo>
                  <a:cubicBezTo>
                    <a:pt x="2246" y="263"/>
                    <a:pt x="2252" y="267"/>
                    <a:pt x="2258" y="271"/>
                  </a:cubicBezTo>
                  <a:cubicBezTo>
                    <a:pt x="2264" y="274"/>
                    <a:pt x="2270" y="278"/>
                    <a:pt x="2276" y="281"/>
                  </a:cubicBezTo>
                  <a:cubicBezTo>
                    <a:pt x="2285" y="287"/>
                    <a:pt x="2285" y="287"/>
                    <a:pt x="2285" y="287"/>
                  </a:cubicBezTo>
                  <a:cubicBezTo>
                    <a:pt x="2288" y="289"/>
                    <a:pt x="2290" y="291"/>
                    <a:pt x="2293" y="293"/>
                  </a:cubicBezTo>
                  <a:cubicBezTo>
                    <a:pt x="2305" y="301"/>
                    <a:pt x="2317" y="309"/>
                    <a:pt x="2329" y="316"/>
                  </a:cubicBezTo>
                  <a:cubicBezTo>
                    <a:pt x="2337" y="322"/>
                    <a:pt x="2337" y="322"/>
                    <a:pt x="2337" y="322"/>
                  </a:cubicBezTo>
                  <a:cubicBezTo>
                    <a:pt x="2340" y="324"/>
                    <a:pt x="2343" y="327"/>
                    <a:pt x="2346" y="329"/>
                  </a:cubicBezTo>
                  <a:cubicBezTo>
                    <a:pt x="2363" y="341"/>
                    <a:pt x="2363" y="341"/>
                    <a:pt x="2363" y="341"/>
                  </a:cubicBezTo>
                  <a:cubicBezTo>
                    <a:pt x="2380" y="354"/>
                    <a:pt x="2380" y="354"/>
                    <a:pt x="2380" y="354"/>
                  </a:cubicBezTo>
                  <a:cubicBezTo>
                    <a:pt x="2389" y="360"/>
                    <a:pt x="2389" y="360"/>
                    <a:pt x="2389" y="360"/>
                  </a:cubicBezTo>
                  <a:cubicBezTo>
                    <a:pt x="2397" y="367"/>
                    <a:pt x="2397" y="367"/>
                    <a:pt x="2397" y="367"/>
                  </a:cubicBezTo>
                  <a:cubicBezTo>
                    <a:pt x="2408" y="376"/>
                    <a:pt x="2419" y="385"/>
                    <a:pt x="2430" y="394"/>
                  </a:cubicBezTo>
                  <a:cubicBezTo>
                    <a:pt x="2433" y="396"/>
                    <a:pt x="2435" y="398"/>
                    <a:pt x="2438" y="400"/>
                  </a:cubicBezTo>
                  <a:cubicBezTo>
                    <a:pt x="2446" y="408"/>
                    <a:pt x="2446" y="408"/>
                    <a:pt x="2446" y="408"/>
                  </a:cubicBezTo>
                  <a:cubicBezTo>
                    <a:pt x="2451" y="412"/>
                    <a:pt x="2456" y="417"/>
                    <a:pt x="2462" y="421"/>
                  </a:cubicBezTo>
                  <a:cubicBezTo>
                    <a:pt x="2467" y="426"/>
                    <a:pt x="2472" y="431"/>
                    <a:pt x="2477" y="435"/>
                  </a:cubicBezTo>
                  <a:cubicBezTo>
                    <a:pt x="2480" y="438"/>
                    <a:pt x="2482" y="440"/>
                    <a:pt x="2485" y="442"/>
                  </a:cubicBezTo>
                  <a:cubicBezTo>
                    <a:pt x="2492" y="450"/>
                    <a:pt x="2492" y="450"/>
                    <a:pt x="2492" y="450"/>
                  </a:cubicBezTo>
                  <a:cubicBezTo>
                    <a:pt x="2502" y="459"/>
                    <a:pt x="2511" y="469"/>
                    <a:pt x="2521" y="478"/>
                  </a:cubicBezTo>
                  <a:cubicBezTo>
                    <a:pt x="2523" y="481"/>
                    <a:pt x="2526" y="483"/>
                    <a:pt x="2528" y="485"/>
                  </a:cubicBezTo>
                  <a:cubicBezTo>
                    <a:pt x="2530" y="488"/>
                    <a:pt x="2532" y="490"/>
                    <a:pt x="2535" y="493"/>
                  </a:cubicBezTo>
                  <a:cubicBezTo>
                    <a:pt x="2539" y="498"/>
                    <a:pt x="2544" y="502"/>
                    <a:pt x="2548" y="507"/>
                  </a:cubicBezTo>
                  <a:cubicBezTo>
                    <a:pt x="2552" y="512"/>
                    <a:pt x="2557" y="517"/>
                    <a:pt x="2561" y="522"/>
                  </a:cubicBezTo>
                  <a:cubicBezTo>
                    <a:pt x="2563" y="524"/>
                    <a:pt x="2565" y="526"/>
                    <a:pt x="2567" y="529"/>
                  </a:cubicBezTo>
                  <a:cubicBezTo>
                    <a:pt x="2570" y="531"/>
                    <a:pt x="2572" y="534"/>
                    <a:pt x="2574" y="536"/>
                  </a:cubicBezTo>
                  <a:cubicBezTo>
                    <a:pt x="2582" y="546"/>
                    <a:pt x="2590" y="555"/>
                    <a:pt x="2597" y="565"/>
                  </a:cubicBezTo>
                  <a:cubicBezTo>
                    <a:pt x="2608" y="577"/>
                    <a:pt x="2617" y="590"/>
                    <a:pt x="2626" y="603"/>
                  </a:cubicBezTo>
                  <a:cubicBezTo>
                    <a:pt x="2635" y="615"/>
                    <a:pt x="2643" y="626"/>
                    <a:pt x="2649" y="637"/>
                  </a:cubicBezTo>
                  <a:cubicBezTo>
                    <a:pt x="2662" y="657"/>
                    <a:pt x="2671" y="671"/>
                    <a:pt x="2670" y="672"/>
                  </a:cubicBezTo>
                  <a:cubicBezTo>
                    <a:pt x="2714" y="739"/>
                    <a:pt x="2748" y="808"/>
                    <a:pt x="2773" y="876"/>
                  </a:cubicBezTo>
                  <a:cubicBezTo>
                    <a:pt x="2798" y="944"/>
                    <a:pt x="2815" y="1011"/>
                    <a:pt x="2825" y="1074"/>
                  </a:cubicBezTo>
                  <a:cubicBezTo>
                    <a:pt x="2827" y="1090"/>
                    <a:pt x="2830" y="1106"/>
                    <a:pt x="2832" y="1121"/>
                  </a:cubicBezTo>
                  <a:cubicBezTo>
                    <a:pt x="2833" y="1137"/>
                    <a:pt x="2834" y="1152"/>
                    <a:pt x="2835" y="1167"/>
                  </a:cubicBezTo>
                  <a:cubicBezTo>
                    <a:pt x="2837" y="1182"/>
                    <a:pt x="2836" y="1197"/>
                    <a:pt x="2837" y="1211"/>
                  </a:cubicBezTo>
                  <a:cubicBezTo>
                    <a:pt x="2837" y="1219"/>
                    <a:pt x="2837" y="1226"/>
                    <a:pt x="2837" y="1233"/>
                  </a:cubicBezTo>
                  <a:cubicBezTo>
                    <a:pt x="2837" y="1237"/>
                    <a:pt x="2837" y="1240"/>
                    <a:pt x="2837" y="1244"/>
                  </a:cubicBezTo>
                  <a:cubicBezTo>
                    <a:pt x="2837" y="1247"/>
                    <a:pt x="2837" y="1251"/>
                    <a:pt x="2836" y="1254"/>
                  </a:cubicBezTo>
                  <a:cubicBezTo>
                    <a:pt x="2836" y="1268"/>
                    <a:pt x="2835" y="1282"/>
                    <a:pt x="2834" y="1296"/>
                  </a:cubicBezTo>
                  <a:cubicBezTo>
                    <a:pt x="2834" y="1302"/>
                    <a:pt x="2833" y="1309"/>
                    <a:pt x="2833" y="1316"/>
                  </a:cubicBezTo>
                  <a:cubicBezTo>
                    <a:pt x="2832" y="1322"/>
                    <a:pt x="2831" y="1329"/>
                    <a:pt x="2830" y="1335"/>
                  </a:cubicBezTo>
                  <a:cubicBezTo>
                    <a:pt x="2828" y="1361"/>
                    <a:pt x="2823" y="1386"/>
                    <a:pt x="2819" y="1409"/>
                  </a:cubicBezTo>
                  <a:cubicBezTo>
                    <a:pt x="2818" y="1413"/>
                    <a:pt x="2818" y="1418"/>
                    <a:pt x="2816" y="1424"/>
                  </a:cubicBezTo>
                  <a:cubicBezTo>
                    <a:pt x="2815" y="1430"/>
                    <a:pt x="2814" y="1436"/>
                    <a:pt x="2812" y="1444"/>
                  </a:cubicBezTo>
                  <a:cubicBezTo>
                    <a:pt x="2809" y="1459"/>
                    <a:pt x="2805" y="1477"/>
                    <a:pt x="2799" y="1497"/>
                  </a:cubicBezTo>
                  <a:cubicBezTo>
                    <a:pt x="2797" y="1507"/>
                    <a:pt x="2794" y="1518"/>
                    <a:pt x="2791" y="1529"/>
                  </a:cubicBezTo>
                  <a:cubicBezTo>
                    <a:pt x="2789" y="1535"/>
                    <a:pt x="2787" y="1540"/>
                    <a:pt x="2785" y="1546"/>
                  </a:cubicBezTo>
                  <a:cubicBezTo>
                    <a:pt x="2783" y="1552"/>
                    <a:pt x="2781" y="1558"/>
                    <a:pt x="2779" y="1564"/>
                  </a:cubicBezTo>
                  <a:cubicBezTo>
                    <a:pt x="2777" y="1570"/>
                    <a:pt x="2775" y="1576"/>
                    <a:pt x="2773" y="1582"/>
                  </a:cubicBezTo>
                  <a:cubicBezTo>
                    <a:pt x="2772" y="1585"/>
                    <a:pt x="2771" y="1588"/>
                    <a:pt x="2770" y="1591"/>
                  </a:cubicBezTo>
                  <a:cubicBezTo>
                    <a:pt x="2769" y="1594"/>
                    <a:pt x="2768" y="1597"/>
                    <a:pt x="2767" y="1600"/>
                  </a:cubicBezTo>
                  <a:cubicBezTo>
                    <a:pt x="2762" y="1613"/>
                    <a:pt x="2757" y="1626"/>
                    <a:pt x="2751" y="1639"/>
                  </a:cubicBezTo>
                  <a:cubicBezTo>
                    <a:pt x="2749" y="1645"/>
                    <a:pt x="2746" y="1652"/>
                    <a:pt x="2743" y="1658"/>
                  </a:cubicBezTo>
                  <a:cubicBezTo>
                    <a:pt x="2740" y="1665"/>
                    <a:pt x="2737" y="1671"/>
                    <a:pt x="2734" y="1678"/>
                  </a:cubicBezTo>
                  <a:cubicBezTo>
                    <a:pt x="2731" y="1684"/>
                    <a:pt x="2728" y="1691"/>
                    <a:pt x="2725" y="1697"/>
                  </a:cubicBezTo>
                  <a:cubicBezTo>
                    <a:pt x="2722" y="1704"/>
                    <a:pt x="2718" y="1710"/>
                    <a:pt x="2715" y="1717"/>
                  </a:cubicBezTo>
                  <a:cubicBezTo>
                    <a:pt x="2711" y="1723"/>
                    <a:pt x="2708" y="1730"/>
                    <a:pt x="2705" y="1736"/>
                  </a:cubicBezTo>
                  <a:cubicBezTo>
                    <a:pt x="2699" y="1746"/>
                    <a:pt x="2699" y="1746"/>
                    <a:pt x="2699" y="1746"/>
                  </a:cubicBezTo>
                  <a:cubicBezTo>
                    <a:pt x="2697" y="1751"/>
                    <a:pt x="2697" y="1751"/>
                    <a:pt x="2697" y="1751"/>
                  </a:cubicBezTo>
                  <a:cubicBezTo>
                    <a:pt x="2694" y="1756"/>
                    <a:pt x="2694" y="1756"/>
                    <a:pt x="2694" y="1756"/>
                  </a:cubicBezTo>
                  <a:cubicBezTo>
                    <a:pt x="2687" y="1768"/>
                    <a:pt x="2679" y="1781"/>
                    <a:pt x="2672" y="1793"/>
                  </a:cubicBezTo>
                  <a:cubicBezTo>
                    <a:pt x="2670" y="1796"/>
                    <a:pt x="2668" y="1799"/>
                    <a:pt x="2666" y="1802"/>
                  </a:cubicBezTo>
                  <a:cubicBezTo>
                    <a:pt x="2664" y="1805"/>
                    <a:pt x="2662" y="1808"/>
                    <a:pt x="2660" y="1811"/>
                  </a:cubicBezTo>
                  <a:cubicBezTo>
                    <a:pt x="2656" y="1817"/>
                    <a:pt x="2652" y="1823"/>
                    <a:pt x="2648" y="1829"/>
                  </a:cubicBezTo>
                  <a:cubicBezTo>
                    <a:pt x="2644" y="1835"/>
                    <a:pt x="2640" y="1841"/>
                    <a:pt x="2636" y="1847"/>
                  </a:cubicBezTo>
                  <a:cubicBezTo>
                    <a:pt x="2634" y="1850"/>
                    <a:pt x="2632" y="1852"/>
                    <a:pt x="2630" y="1855"/>
                  </a:cubicBezTo>
                  <a:cubicBezTo>
                    <a:pt x="2628" y="1858"/>
                    <a:pt x="2626" y="1861"/>
                    <a:pt x="2624" y="1863"/>
                  </a:cubicBezTo>
                  <a:cubicBezTo>
                    <a:pt x="2616" y="1874"/>
                    <a:pt x="2608" y="1885"/>
                    <a:pt x="2600" y="1895"/>
                  </a:cubicBezTo>
                  <a:cubicBezTo>
                    <a:pt x="2592" y="1906"/>
                    <a:pt x="2584" y="1915"/>
                    <a:pt x="2576" y="192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4" name="Shape 34">
              <a:extLst>
                <a:ext uri="{FF2B5EF4-FFF2-40B4-BE49-F238E27FC236}">
                  <a16:creationId xmlns:a16="http://schemas.microsoft.com/office/drawing/2014/main" id="{35D22FD8-2A21-49C9-9EB8-B1250D75E334}"/>
                </a:ext>
              </a:extLst>
            </p:cNvPr>
            <p:cNvSpPr txBox="1">
              <a:spLocks/>
            </p:cNvSpPr>
            <p:nvPr/>
          </p:nvSpPr>
          <p:spPr>
            <a:xfrm>
              <a:off x="863176" y="3004090"/>
              <a:ext cx="2439700" cy="1601032"/>
            </a:xfrm>
            <a:prstGeom prst="rect">
              <a:avLst/>
            </a:prstGeom>
            <a:ln w="9525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Cnag, cnag!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Cé atá ann?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Jeaic…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Jeaic cé?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Deacair a rá!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61BDA5-1269-4787-869A-58E7312AC66A}"/>
              </a:ext>
            </a:extLst>
          </p:cNvPr>
          <p:cNvGrpSpPr/>
          <p:nvPr/>
        </p:nvGrpSpPr>
        <p:grpSpPr>
          <a:xfrm>
            <a:off x="6375247" y="604689"/>
            <a:ext cx="3551342" cy="3049364"/>
            <a:chOff x="6433538" y="552655"/>
            <a:chExt cx="3551342" cy="3049364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92A8166-2C27-40F3-AFAD-A97FEC8D16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538" y="552655"/>
              <a:ext cx="3551342" cy="3049364"/>
            </a:xfrm>
            <a:custGeom>
              <a:avLst/>
              <a:gdLst>
                <a:gd name="T0" fmla="*/ 1179 w 2903"/>
                <a:gd name="T1" fmla="*/ 2394 h 2832"/>
                <a:gd name="T2" fmla="*/ 543 w 2903"/>
                <a:gd name="T3" fmla="*/ 2641 h 2832"/>
                <a:gd name="T4" fmla="*/ 564 w 2903"/>
                <a:gd name="T5" fmla="*/ 2136 h 2832"/>
                <a:gd name="T6" fmla="*/ 258 w 2903"/>
                <a:gd name="T7" fmla="*/ 1814 h 2832"/>
                <a:gd name="T8" fmla="*/ 440 w 2903"/>
                <a:gd name="T9" fmla="*/ 457 h 2832"/>
                <a:gd name="T10" fmla="*/ 766 w 2903"/>
                <a:gd name="T11" fmla="*/ 228 h 2832"/>
                <a:gd name="T12" fmla="*/ 977 w 2903"/>
                <a:gd name="T13" fmla="*/ 127 h 2832"/>
                <a:gd name="T14" fmla="*/ 796 w 2903"/>
                <a:gd name="T15" fmla="*/ 195 h 2832"/>
                <a:gd name="T16" fmla="*/ 659 w 2903"/>
                <a:gd name="T17" fmla="*/ 260 h 2832"/>
                <a:gd name="T18" fmla="*/ 831 w 2903"/>
                <a:gd name="T19" fmla="*/ 163 h 2832"/>
                <a:gd name="T20" fmla="*/ 1030 w 2903"/>
                <a:gd name="T21" fmla="*/ 90 h 2832"/>
                <a:gd name="T22" fmla="*/ 1292 w 2903"/>
                <a:gd name="T23" fmla="*/ 39 h 2832"/>
                <a:gd name="T24" fmla="*/ 1348 w 2903"/>
                <a:gd name="T25" fmla="*/ 22 h 2832"/>
                <a:gd name="T26" fmla="*/ 906 w 2903"/>
                <a:gd name="T27" fmla="*/ 99 h 2832"/>
                <a:gd name="T28" fmla="*/ 596 w 2903"/>
                <a:gd name="T29" fmla="*/ 236 h 2832"/>
                <a:gd name="T30" fmla="*/ 426 w 2903"/>
                <a:gd name="T31" fmla="*/ 360 h 2832"/>
                <a:gd name="T32" fmla="*/ 132 w 2903"/>
                <a:gd name="T33" fmla="*/ 722 h 2832"/>
                <a:gd name="T34" fmla="*/ 25 w 2903"/>
                <a:gd name="T35" fmla="*/ 1014 h 2832"/>
                <a:gd name="T36" fmla="*/ 2 w 2903"/>
                <a:gd name="T37" fmla="*/ 1217 h 2832"/>
                <a:gd name="T38" fmla="*/ 182 w 2903"/>
                <a:gd name="T39" fmla="*/ 1850 h 2832"/>
                <a:gd name="T40" fmla="*/ 313 w 2903"/>
                <a:gd name="T41" fmla="*/ 2021 h 2832"/>
                <a:gd name="T42" fmla="*/ 453 w 2903"/>
                <a:gd name="T43" fmla="*/ 2152 h 2832"/>
                <a:gd name="T44" fmla="*/ 457 w 2903"/>
                <a:gd name="T45" fmla="*/ 2564 h 2832"/>
                <a:gd name="T46" fmla="*/ 1174 w 2903"/>
                <a:gd name="T47" fmla="*/ 2473 h 2832"/>
                <a:gd name="T48" fmla="*/ 2142 w 2903"/>
                <a:gd name="T49" fmla="*/ 2339 h 2832"/>
                <a:gd name="T50" fmla="*/ 2497 w 2903"/>
                <a:gd name="T51" fmla="*/ 2100 h 2832"/>
                <a:gd name="T52" fmla="*/ 2668 w 2903"/>
                <a:gd name="T53" fmla="*/ 1912 h 2832"/>
                <a:gd name="T54" fmla="*/ 2678 w 2903"/>
                <a:gd name="T55" fmla="*/ 586 h 2832"/>
                <a:gd name="T56" fmla="*/ 2519 w 2903"/>
                <a:gd name="T57" fmla="*/ 405 h 2832"/>
                <a:gd name="T58" fmla="*/ 2223 w 2903"/>
                <a:gd name="T59" fmla="*/ 192 h 2832"/>
                <a:gd name="T60" fmla="*/ 2011 w 2903"/>
                <a:gd name="T61" fmla="*/ 96 h 2832"/>
                <a:gd name="T62" fmla="*/ 1499 w 2903"/>
                <a:gd name="T63" fmla="*/ 1 h 2832"/>
                <a:gd name="T64" fmla="*/ 1794 w 2903"/>
                <a:gd name="T65" fmla="*/ 37 h 2832"/>
                <a:gd name="T66" fmla="*/ 2073 w 2903"/>
                <a:gd name="T67" fmla="*/ 124 h 2832"/>
                <a:gd name="T68" fmla="*/ 2367 w 2903"/>
                <a:gd name="T69" fmla="*/ 289 h 2832"/>
                <a:gd name="T70" fmla="*/ 2817 w 2903"/>
                <a:gd name="T71" fmla="*/ 856 h 2832"/>
                <a:gd name="T72" fmla="*/ 2878 w 2903"/>
                <a:gd name="T73" fmla="*/ 1133 h 2832"/>
                <a:gd name="T74" fmla="*/ 2875 w 2903"/>
                <a:gd name="T75" fmla="*/ 1150 h 2832"/>
                <a:gd name="T76" fmla="*/ 2731 w 2903"/>
                <a:gd name="T77" fmla="*/ 1781 h 2832"/>
                <a:gd name="T78" fmla="*/ 2518 w 2903"/>
                <a:gd name="T79" fmla="*/ 2048 h 2832"/>
                <a:gd name="T80" fmla="*/ 2675 w 2903"/>
                <a:gd name="T81" fmla="*/ 1852 h 2832"/>
                <a:gd name="T82" fmla="*/ 2855 w 2903"/>
                <a:gd name="T83" fmla="*/ 1396 h 2832"/>
                <a:gd name="T84" fmla="*/ 2866 w 2903"/>
                <a:gd name="T85" fmla="*/ 1233 h 2832"/>
                <a:gd name="T86" fmla="*/ 2856 w 2903"/>
                <a:gd name="T87" fmla="*/ 1349 h 2832"/>
                <a:gd name="T88" fmla="*/ 2813 w 2903"/>
                <a:gd name="T89" fmla="*/ 932 h 2832"/>
                <a:gd name="T90" fmla="*/ 2521 w 2903"/>
                <a:gd name="T91" fmla="*/ 458 h 2832"/>
                <a:gd name="T92" fmla="*/ 1965 w 2903"/>
                <a:gd name="T93" fmla="*/ 122 h 2832"/>
                <a:gd name="T94" fmla="*/ 2177 w 2903"/>
                <a:gd name="T95" fmla="*/ 217 h 2832"/>
                <a:gd name="T96" fmla="*/ 2416 w 2903"/>
                <a:gd name="T97" fmla="*/ 373 h 2832"/>
                <a:gd name="T98" fmla="*/ 2542 w 2903"/>
                <a:gd name="T99" fmla="*/ 493 h 2832"/>
                <a:gd name="T100" fmla="*/ 2256 w 2903"/>
                <a:gd name="T101" fmla="*/ 268 h 2832"/>
                <a:gd name="T102" fmla="*/ 2151 w 2903"/>
                <a:gd name="T103" fmla="*/ 212 h 2832"/>
                <a:gd name="T104" fmla="*/ 2337 w 2903"/>
                <a:gd name="T105" fmla="*/ 322 h 2832"/>
                <a:gd name="T106" fmla="*/ 2462 w 2903"/>
                <a:gd name="T107" fmla="*/ 421 h 2832"/>
                <a:gd name="T108" fmla="*/ 2567 w 2903"/>
                <a:gd name="T109" fmla="*/ 529 h 2832"/>
                <a:gd name="T110" fmla="*/ 2835 w 2903"/>
                <a:gd name="T111" fmla="*/ 1167 h 2832"/>
                <a:gd name="T112" fmla="*/ 2816 w 2903"/>
                <a:gd name="T113" fmla="*/ 1424 h 2832"/>
                <a:gd name="T114" fmla="*/ 2751 w 2903"/>
                <a:gd name="T115" fmla="*/ 1639 h 2832"/>
                <a:gd name="T116" fmla="*/ 2672 w 2903"/>
                <a:gd name="T117" fmla="*/ 1793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3" h="2832">
                  <a:moveTo>
                    <a:pt x="2576" y="1924"/>
                  </a:moveTo>
                  <a:cubicBezTo>
                    <a:pt x="2597" y="1900"/>
                    <a:pt x="2616" y="1874"/>
                    <a:pt x="2635" y="1848"/>
                  </a:cubicBezTo>
                  <a:cubicBezTo>
                    <a:pt x="2644" y="1835"/>
                    <a:pt x="2653" y="1822"/>
                    <a:pt x="2662" y="1809"/>
                  </a:cubicBezTo>
                  <a:cubicBezTo>
                    <a:pt x="2667" y="1802"/>
                    <a:pt x="2671" y="1795"/>
                    <a:pt x="2675" y="1788"/>
                  </a:cubicBezTo>
                  <a:cubicBezTo>
                    <a:pt x="2687" y="1767"/>
                    <a:pt x="2687" y="1767"/>
                    <a:pt x="2687" y="1767"/>
                  </a:cubicBezTo>
                  <a:cubicBezTo>
                    <a:pt x="2605" y="1907"/>
                    <a:pt x="2491" y="2029"/>
                    <a:pt x="2359" y="2127"/>
                  </a:cubicBezTo>
                  <a:cubicBezTo>
                    <a:pt x="2227" y="2225"/>
                    <a:pt x="2076" y="2300"/>
                    <a:pt x="1917" y="2348"/>
                  </a:cubicBezTo>
                  <a:cubicBezTo>
                    <a:pt x="1759" y="2397"/>
                    <a:pt x="1592" y="2418"/>
                    <a:pt x="1426" y="2416"/>
                  </a:cubicBezTo>
                  <a:cubicBezTo>
                    <a:pt x="1343" y="2415"/>
                    <a:pt x="1261" y="2407"/>
                    <a:pt x="1179" y="2394"/>
                  </a:cubicBezTo>
                  <a:cubicBezTo>
                    <a:pt x="1139" y="2387"/>
                    <a:pt x="1098" y="2378"/>
                    <a:pt x="1059" y="2368"/>
                  </a:cubicBezTo>
                  <a:cubicBezTo>
                    <a:pt x="1029" y="2360"/>
                    <a:pt x="1029" y="2360"/>
                    <a:pt x="1029" y="2360"/>
                  </a:cubicBezTo>
                  <a:cubicBezTo>
                    <a:pt x="999" y="2352"/>
                    <a:pt x="999" y="2352"/>
                    <a:pt x="999" y="2352"/>
                  </a:cubicBezTo>
                  <a:cubicBezTo>
                    <a:pt x="970" y="2342"/>
                    <a:pt x="970" y="2342"/>
                    <a:pt x="970" y="2342"/>
                  </a:cubicBezTo>
                  <a:cubicBezTo>
                    <a:pt x="954" y="2337"/>
                    <a:pt x="938" y="2332"/>
                    <a:pt x="922" y="2327"/>
                  </a:cubicBezTo>
                  <a:cubicBezTo>
                    <a:pt x="843" y="2392"/>
                    <a:pt x="765" y="2458"/>
                    <a:pt x="686" y="2523"/>
                  </a:cubicBezTo>
                  <a:cubicBezTo>
                    <a:pt x="649" y="2553"/>
                    <a:pt x="613" y="2583"/>
                    <a:pt x="576" y="2614"/>
                  </a:cubicBezTo>
                  <a:cubicBezTo>
                    <a:pt x="567" y="2621"/>
                    <a:pt x="558" y="2629"/>
                    <a:pt x="549" y="2636"/>
                  </a:cubicBezTo>
                  <a:cubicBezTo>
                    <a:pt x="543" y="2641"/>
                    <a:pt x="543" y="2641"/>
                    <a:pt x="543" y="2641"/>
                  </a:cubicBezTo>
                  <a:cubicBezTo>
                    <a:pt x="531" y="2651"/>
                    <a:pt x="531" y="2651"/>
                    <a:pt x="531" y="2651"/>
                  </a:cubicBezTo>
                  <a:cubicBezTo>
                    <a:pt x="532" y="2644"/>
                    <a:pt x="532" y="2637"/>
                    <a:pt x="533" y="2630"/>
                  </a:cubicBezTo>
                  <a:cubicBezTo>
                    <a:pt x="535" y="2601"/>
                    <a:pt x="537" y="2571"/>
                    <a:pt x="539" y="2542"/>
                  </a:cubicBezTo>
                  <a:cubicBezTo>
                    <a:pt x="543" y="2478"/>
                    <a:pt x="547" y="2415"/>
                    <a:pt x="551" y="2352"/>
                  </a:cubicBezTo>
                  <a:cubicBezTo>
                    <a:pt x="556" y="2284"/>
                    <a:pt x="560" y="2216"/>
                    <a:pt x="565" y="2149"/>
                  </a:cubicBezTo>
                  <a:cubicBezTo>
                    <a:pt x="566" y="2138"/>
                    <a:pt x="566" y="2138"/>
                    <a:pt x="566" y="2138"/>
                  </a:cubicBezTo>
                  <a:cubicBezTo>
                    <a:pt x="566" y="2137"/>
                    <a:pt x="566" y="2137"/>
                    <a:pt x="566" y="2137"/>
                  </a:cubicBezTo>
                  <a:cubicBezTo>
                    <a:pt x="566" y="2137"/>
                    <a:pt x="565" y="2137"/>
                    <a:pt x="565" y="2137"/>
                  </a:cubicBezTo>
                  <a:cubicBezTo>
                    <a:pt x="564" y="2136"/>
                    <a:pt x="564" y="2136"/>
                    <a:pt x="564" y="2136"/>
                  </a:cubicBezTo>
                  <a:cubicBezTo>
                    <a:pt x="562" y="2135"/>
                    <a:pt x="562" y="2135"/>
                    <a:pt x="562" y="2135"/>
                  </a:cubicBezTo>
                  <a:cubicBezTo>
                    <a:pt x="558" y="2131"/>
                    <a:pt x="558" y="2131"/>
                    <a:pt x="558" y="2131"/>
                  </a:cubicBezTo>
                  <a:cubicBezTo>
                    <a:pt x="541" y="2118"/>
                    <a:pt x="541" y="2118"/>
                    <a:pt x="541" y="2118"/>
                  </a:cubicBezTo>
                  <a:cubicBezTo>
                    <a:pt x="527" y="2108"/>
                    <a:pt x="527" y="2108"/>
                    <a:pt x="527" y="2108"/>
                  </a:cubicBezTo>
                  <a:cubicBezTo>
                    <a:pt x="524" y="2105"/>
                    <a:pt x="521" y="2103"/>
                    <a:pt x="518" y="2101"/>
                  </a:cubicBezTo>
                  <a:cubicBezTo>
                    <a:pt x="506" y="2091"/>
                    <a:pt x="494" y="2082"/>
                    <a:pt x="483" y="2072"/>
                  </a:cubicBezTo>
                  <a:cubicBezTo>
                    <a:pt x="460" y="2052"/>
                    <a:pt x="438" y="2032"/>
                    <a:pt x="417" y="2011"/>
                  </a:cubicBezTo>
                  <a:cubicBezTo>
                    <a:pt x="394" y="1989"/>
                    <a:pt x="362" y="1954"/>
                    <a:pt x="332" y="1917"/>
                  </a:cubicBezTo>
                  <a:cubicBezTo>
                    <a:pt x="302" y="1880"/>
                    <a:pt x="275" y="1840"/>
                    <a:pt x="258" y="1814"/>
                  </a:cubicBezTo>
                  <a:cubicBezTo>
                    <a:pt x="241" y="1787"/>
                    <a:pt x="224" y="1760"/>
                    <a:pt x="209" y="1731"/>
                  </a:cubicBezTo>
                  <a:cubicBezTo>
                    <a:pt x="193" y="1702"/>
                    <a:pt x="179" y="1673"/>
                    <a:pt x="166" y="1642"/>
                  </a:cubicBezTo>
                  <a:cubicBezTo>
                    <a:pt x="140" y="1581"/>
                    <a:pt x="119" y="1516"/>
                    <a:pt x="105" y="1449"/>
                  </a:cubicBezTo>
                  <a:cubicBezTo>
                    <a:pt x="91" y="1382"/>
                    <a:pt x="84" y="1312"/>
                    <a:pt x="83" y="1242"/>
                  </a:cubicBezTo>
                  <a:cubicBezTo>
                    <a:pt x="84" y="1172"/>
                    <a:pt x="91" y="1101"/>
                    <a:pt x="106" y="1032"/>
                  </a:cubicBezTo>
                  <a:cubicBezTo>
                    <a:pt x="136" y="893"/>
                    <a:pt x="195" y="762"/>
                    <a:pt x="274" y="648"/>
                  </a:cubicBezTo>
                  <a:cubicBezTo>
                    <a:pt x="314" y="592"/>
                    <a:pt x="358" y="539"/>
                    <a:pt x="405" y="492"/>
                  </a:cubicBezTo>
                  <a:cubicBezTo>
                    <a:pt x="410" y="486"/>
                    <a:pt x="416" y="480"/>
                    <a:pt x="422" y="474"/>
                  </a:cubicBezTo>
                  <a:cubicBezTo>
                    <a:pt x="428" y="468"/>
                    <a:pt x="434" y="462"/>
                    <a:pt x="440" y="457"/>
                  </a:cubicBezTo>
                  <a:cubicBezTo>
                    <a:pt x="452" y="446"/>
                    <a:pt x="465" y="434"/>
                    <a:pt x="477" y="424"/>
                  </a:cubicBezTo>
                  <a:cubicBezTo>
                    <a:pt x="489" y="413"/>
                    <a:pt x="502" y="403"/>
                    <a:pt x="514" y="392"/>
                  </a:cubicBezTo>
                  <a:cubicBezTo>
                    <a:pt x="527" y="382"/>
                    <a:pt x="540" y="373"/>
                    <a:pt x="552" y="363"/>
                  </a:cubicBezTo>
                  <a:cubicBezTo>
                    <a:pt x="577" y="343"/>
                    <a:pt x="603" y="327"/>
                    <a:pt x="628" y="310"/>
                  </a:cubicBezTo>
                  <a:cubicBezTo>
                    <a:pt x="640" y="302"/>
                    <a:pt x="652" y="294"/>
                    <a:pt x="664" y="286"/>
                  </a:cubicBezTo>
                  <a:cubicBezTo>
                    <a:pt x="670" y="283"/>
                    <a:pt x="676" y="279"/>
                    <a:pt x="682" y="275"/>
                  </a:cubicBezTo>
                  <a:cubicBezTo>
                    <a:pt x="688" y="272"/>
                    <a:pt x="694" y="268"/>
                    <a:pt x="700" y="265"/>
                  </a:cubicBezTo>
                  <a:cubicBezTo>
                    <a:pt x="712" y="258"/>
                    <a:pt x="723" y="252"/>
                    <a:pt x="734" y="245"/>
                  </a:cubicBezTo>
                  <a:cubicBezTo>
                    <a:pt x="745" y="239"/>
                    <a:pt x="756" y="234"/>
                    <a:pt x="766" y="228"/>
                  </a:cubicBezTo>
                  <a:cubicBezTo>
                    <a:pt x="777" y="222"/>
                    <a:pt x="787" y="217"/>
                    <a:pt x="797" y="212"/>
                  </a:cubicBezTo>
                  <a:cubicBezTo>
                    <a:pt x="807" y="207"/>
                    <a:pt x="816" y="203"/>
                    <a:pt x="825" y="198"/>
                  </a:cubicBezTo>
                  <a:cubicBezTo>
                    <a:pt x="834" y="194"/>
                    <a:pt x="843" y="190"/>
                    <a:pt x="851" y="186"/>
                  </a:cubicBezTo>
                  <a:cubicBezTo>
                    <a:pt x="859" y="182"/>
                    <a:pt x="867" y="179"/>
                    <a:pt x="874" y="176"/>
                  </a:cubicBezTo>
                  <a:cubicBezTo>
                    <a:pt x="889" y="169"/>
                    <a:pt x="901" y="164"/>
                    <a:pt x="911" y="159"/>
                  </a:cubicBezTo>
                  <a:cubicBezTo>
                    <a:pt x="932" y="151"/>
                    <a:pt x="943" y="147"/>
                    <a:pt x="943" y="147"/>
                  </a:cubicBezTo>
                  <a:cubicBezTo>
                    <a:pt x="973" y="135"/>
                    <a:pt x="1004" y="125"/>
                    <a:pt x="1019" y="119"/>
                  </a:cubicBezTo>
                  <a:cubicBezTo>
                    <a:pt x="1034" y="113"/>
                    <a:pt x="1034" y="112"/>
                    <a:pt x="1002" y="120"/>
                  </a:cubicBezTo>
                  <a:cubicBezTo>
                    <a:pt x="994" y="122"/>
                    <a:pt x="986" y="124"/>
                    <a:pt x="977" y="127"/>
                  </a:cubicBezTo>
                  <a:cubicBezTo>
                    <a:pt x="972" y="128"/>
                    <a:pt x="968" y="130"/>
                    <a:pt x="963" y="131"/>
                  </a:cubicBezTo>
                  <a:cubicBezTo>
                    <a:pt x="958" y="133"/>
                    <a:pt x="953" y="134"/>
                    <a:pt x="948" y="136"/>
                  </a:cubicBezTo>
                  <a:cubicBezTo>
                    <a:pt x="938" y="139"/>
                    <a:pt x="927" y="143"/>
                    <a:pt x="916" y="147"/>
                  </a:cubicBezTo>
                  <a:cubicBezTo>
                    <a:pt x="914" y="148"/>
                    <a:pt x="911" y="148"/>
                    <a:pt x="908" y="149"/>
                  </a:cubicBezTo>
                  <a:cubicBezTo>
                    <a:pt x="905" y="150"/>
                    <a:pt x="903" y="151"/>
                    <a:pt x="900" y="152"/>
                  </a:cubicBezTo>
                  <a:cubicBezTo>
                    <a:pt x="894" y="155"/>
                    <a:pt x="889" y="157"/>
                    <a:pt x="883" y="159"/>
                  </a:cubicBezTo>
                  <a:cubicBezTo>
                    <a:pt x="872" y="163"/>
                    <a:pt x="860" y="168"/>
                    <a:pt x="849" y="172"/>
                  </a:cubicBezTo>
                  <a:cubicBezTo>
                    <a:pt x="837" y="177"/>
                    <a:pt x="825" y="182"/>
                    <a:pt x="814" y="187"/>
                  </a:cubicBezTo>
                  <a:cubicBezTo>
                    <a:pt x="808" y="190"/>
                    <a:pt x="802" y="192"/>
                    <a:pt x="796" y="195"/>
                  </a:cubicBezTo>
                  <a:cubicBezTo>
                    <a:pt x="791" y="197"/>
                    <a:pt x="785" y="200"/>
                    <a:pt x="779" y="202"/>
                  </a:cubicBezTo>
                  <a:cubicBezTo>
                    <a:pt x="768" y="208"/>
                    <a:pt x="757" y="213"/>
                    <a:pt x="746" y="219"/>
                  </a:cubicBezTo>
                  <a:cubicBezTo>
                    <a:pt x="702" y="240"/>
                    <a:pt x="664" y="262"/>
                    <a:pt x="636" y="278"/>
                  </a:cubicBezTo>
                  <a:cubicBezTo>
                    <a:pt x="629" y="283"/>
                    <a:pt x="622" y="286"/>
                    <a:pt x="617" y="289"/>
                  </a:cubicBezTo>
                  <a:cubicBezTo>
                    <a:pt x="611" y="293"/>
                    <a:pt x="607" y="296"/>
                    <a:pt x="603" y="298"/>
                  </a:cubicBezTo>
                  <a:cubicBezTo>
                    <a:pt x="595" y="303"/>
                    <a:pt x="591" y="305"/>
                    <a:pt x="590" y="305"/>
                  </a:cubicBezTo>
                  <a:cubicBezTo>
                    <a:pt x="590" y="305"/>
                    <a:pt x="593" y="302"/>
                    <a:pt x="599" y="298"/>
                  </a:cubicBezTo>
                  <a:cubicBezTo>
                    <a:pt x="605" y="294"/>
                    <a:pt x="613" y="288"/>
                    <a:pt x="624" y="282"/>
                  </a:cubicBezTo>
                  <a:cubicBezTo>
                    <a:pt x="634" y="276"/>
                    <a:pt x="646" y="268"/>
                    <a:pt x="659" y="260"/>
                  </a:cubicBezTo>
                  <a:cubicBezTo>
                    <a:pt x="662" y="258"/>
                    <a:pt x="666" y="256"/>
                    <a:pt x="669" y="254"/>
                  </a:cubicBezTo>
                  <a:cubicBezTo>
                    <a:pt x="672" y="252"/>
                    <a:pt x="676" y="251"/>
                    <a:pt x="679" y="249"/>
                  </a:cubicBezTo>
                  <a:cubicBezTo>
                    <a:pt x="686" y="245"/>
                    <a:pt x="693" y="241"/>
                    <a:pt x="701" y="237"/>
                  </a:cubicBezTo>
                  <a:cubicBezTo>
                    <a:pt x="700" y="236"/>
                    <a:pt x="710" y="229"/>
                    <a:pt x="727" y="219"/>
                  </a:cubicBezTo>
                  <a:cubicBezTo>
                    <a:pt x="735" y="214"/>
                    <a:pt x="745" y="208"/>
                    <a:pt x="756" y="202"/>
                  </a:cubicBezTo>
                  <a:cubicBezTo>
                    <a:pt x="761" y="199"/>
                    <a:pt x="767" y="196"/>
                    <a:pt x="773" y="192"/>
                  </a:cubicBezTo>
                  <a:cubicBezTo>
                    <a:pt x="776" y="191"/>
                    <a:pt x="779" y="189"/>
                    <a:pt x="782" y="187"/>
                  </a:cubicBezTo>
                  <a:cubicBezTo>
                    <a:pt x="785" y="186"/>
                    <a:pt x="789" y="184"/>
                    <a:pt x="792" y="183"/>
                  </a:cubicBezTo>
                  <a:cubicBezTo>
                    <a:pt x="805" y="176"/>
                    <a:pt x="818" y="170"/>
                    <a:pt x="831" y="163"/>
                  </a:cubicBezTo>
                  <a:cubicBezTo>
                    <a:pt x="834" y="162"/>
                    <a:pt x="838" y="160"/>
                    <a:pt x="841" y="159"/>
                  </a:cubicBezTo>
                  <a:cubicBezTo>
                    <a:pt x="844" y="157"/>
                    <a:pt x="848" y="156"/>
                    <a:pt x="851" y="154"/>
                  </a:cubicBezTo>
                  <a:cubicBezTo>
                    <a:pt x="858" y="152"/>
                    <a:pt x="864" y="149"/>
                    <a:pt x="871" y="146"/>
                  </a:cubicBezTo>
                  <a:cubicBezTo>
                    <a:pt x="883" y="141"/>
                    <a:pt x="895" y="136"/>
                    <a:pt x="906" y="132"/>
                  </a:cubicBezTo>
                  <a:cubicBezTo>
                    <a:pt x="917" y="128"/>
                    <a:pt x="927" y="124"/>
                    <a:pt x="934" y="122"/>
                  </a:cubicBezTo>
                  <a:cubicBezTo>
                    <a:pt x="938" y="120"/>
                    <a:pt x="943" y="118"/>
                    <a:pt x="950" y="116"/>
                  </a:cubicBezTo>
                  <a:cubicBezTo>
                    <a:pt x="953" y="115"/>
                    <a:pt x="956" y="114"/>
                    <a:pt x="959" y="112"/>
                  </a:cubicBezTo>
                  <a:cubicBezTo>
                    <a:pt x="963" y="111"/>
                    <a:pt x="967" y="110"/>
                    <a:pt x="971" y="109"/>
                  </a:cubicBezTo>
                  <a:cubicBezTo>
                    <a:pt x="987" y="103"/>
                    <a:pt x="1007" y="97"/>
                    <a:pt x="1030" y="90"/>
                  </a:cubicBezTo>
                  <a:cubicBezTo>
                    <a:pt x="1041" y="87"/>
                    <a:pt x="1053" y="84"/>
                    <a:pt x="1066" y="81"/>
                  </a:cubicBezTo>
                  <a:cubicBezTo>
                    <a:pt x="1072" y="79"/>
                    <a:pt x="1078" y="77"/>
                    <a:pt x="1085" y="76"/>
                  </a:cubicBezTo>
                  <a:cubicBezTo>
                    <a:pt x="1091" y="74"/>
                    <a:pt x="1098" y="72"/>
                    <a:pt x="1105" y="71"/>
                  </a:cubicBezTo>
                  <a:cubicBezTo>
                    <a:pt x="1118" y="68"/>
                    <a:pt x="1132" y="65"/>
                    <a:pt x="1146" y="62"/>
                  </a:cubicBezTo>
                  <a:cubicBezTo>
                    <a:pt x="1153" y="61"/>
                    <a:pt x="1160" y="59"/>
                    <a:pt x="1167" y="58"/>
                  </a:cubicBezTo>
                  <a:cubicBezTo>
                    <a:pt x="1174" y="56"/>
                    <a:pt x="1181" y="55"/>
                    <a:pt x="1188" y="54"/>
                  </a:cubicBezTo>
                  <a:cubicBezTo>
                    <a:pt x="1202" y="51"/>
                    <a:pt x="1216" y="49"/>
                    <a:pt x="1230" y="47"/>
                  </a:cubicBezTo>
                  <a:cubicBezTo>
                    <a:pt x="1244" y="45"/>
                    <a:pt x="1258" y="43"/>
                    <a:pt x="1272" y="41"/>
                  </a:cubicBezTo>
                  <a:cubicBezTo>
                    <a:pt x="1279" y="40"/>
                    <a:pt x="1286" y="39"/>
                    <a:pt x="1292" y="39"/>
                  </a:cubicBezTo>
                  <a:cubicBezTo>
                    <a:pt x="1299" y="38"/>
                    <a:pt x="1305" y="37"/>
                    <a:pt x="1312" y="36"/>
                  </a:cubicBezTo>
                  <a:cubicBezTo>
                    <a:pt x="1325" y="35"/>
                    <a:pt x="1337" y="34"/>
                    <a:pt x="1349" y="33"/>
                  </a:cubicBezTo>
                  <a:cubicBezTo>
                    <a:pt x="1361" y="32"/>
                    <a:pt x="1372" y="31"/>
                    <a:pt x="1382" y="31"/>
                  </a:cubicBezTo>
                  <a:cubicBezTo>
                    <a:pt x="1393" y="30"/>
                    <a:pt x="1402" y="30"/>
                    <a:pt x="1411" y="30"/>
                  </a:cubicBezTo>
                  <a:cubicBezTo>
                    <a:pt x="1428" y="29"/>
                    <a:pt x="1441" y="28"/>
                    <a:pt x="1450" y="28"/>
                  </a:cubicBezTo>
                  <a:cubicBezTo>
                    <a:pt x="1499" y="27"/>
                    <a:pt x="1499" y="25"/>
                    <a:pt x="1467" y="23"/>
                  </a:cubicBezTo>
                  <a:cubicBezTo>
                    <a:pt x="1451" y="22"/>
                    <a:pt x="1427" y="22"/>
                    <a:pt x="1397" y="22"/>
                  </a:cubicBezTo>
                  <a:cubicBezTo>
                    <a:pt x="1390" y="21"/>
                    <a:pt x="1382" y="21"/>
                    <a:pt x="1374" y="21"/>
                  </a:cubicBezTo>
                  <a:cubicBezTo>
                    <a:pt x="1366" y="22"/>
                    <a:pt x="1357" y="22"/>
                    <a:pt x="1348" y="22"/>
                  </a:cubicBezTo>
                  <a:cubicBezTo>
                    <a:pt x="1340" y="22"/>
                    <a:pt x="1331" y="23"/>
                    <a:pt x="1321" y="23"/>
                  </a:cubicBezTo>
                  <a:cubicBezTo>
                    <a:pt x="1312" y="23"/>
                    <a:pt x="1302" y="24"/>
                    <a:pt x="1292" y="25"/>
                  </a:cubicBezTo>
                  <a:cubicBezTo>
                    <a:pt x="1214" y="29"/>
                    <a:pt x="1121" y="42"/>
                    <a:pt x="1033" y="63"/>
                  </a:cubicBezTo>
                  <a:cubicBezTo>
                    <a:pt x="1024" y="65"/>
                    <a:pt x="1024" y="65"/>
                    <a:pt x="1024" y="65"/>
                  </a:cubicBezTo>
                  <a:cubicBezTo>
                    <a:pt x="1016" y="67"/>
                    <a:pt x="1016" y="67"/>
                    <a:pt x="1016" y="67"/>
                  </a:cubicBezTo>
                  <a:cubicBezTo>
                    <a:pt x="1011" y="69"/>
                    <a:pt x="1005" y="70"/>
                    <a:pt x="1000" y="72"/>
                  </a:cubicBezTo>
                  <a:cubicBezTo>
                    <a:pt x="989" y="75"/>
                    <a:pt x="978" y="78"/>
                    <a:pt x="968" y="80"/>
                  </a:cubicBezTo>
                  <a:cubicBezTo>
                    <a:pt x="957" y="83"/>
                    <a:pt x="947" y="87"/>
                    <a:pt x="936" y="90"/>
                  </a:cubicBezTo>
                  <a:cubicBezTo>
                    <a:pt x="926" y="93"/>
                    <a:pt x="916" y="96"/>
                    <a:pt x="906" y="99"/>
                  </a:cubicBezTo>
                  <a:cubicBezTo>
                    <a:pt x="901" y="101"/>
                    <a:pt x="896" y="103"/>
                    <a:pt x="891" y="104"/>
                  </a:cubicBezTo>
                  <a:cubicBezTo>
                    <a:pt x="887" y="106"/>
                    <a:pt x="882" y="108"/>
                    <a:pt x="877" y="109"/>
                  </a:cubicBezTo>
                  <a:cubicBezTo>
                    <a:pt x="868" y="113"/>
                    <a:pt x="859" y="116"/>
                    <a:pt x="850" y="119"/>
                  </a:cubicBezTo>
                  <a:cubicBezTo>
                    <a:pt x="841" y="123"/>
                    <a:pt x="832" y="126"/>
                    <a:pt x="824" y="129"/>
                  </a:cubicBezTo>
                  <a:cubicBezTo>
                    <a:pt x="815" y="133"/>
                    <a:pt x="807" y="136"/>
                    <a:pt x="800" y="139"/>
                  </a:cubicBezTo>
                  <a:cubicBezTo>
                    <a:pt x="677" y="193"/>
                    <a:pt x="797" y="134"/>
                    <a:pt x="796" y="132"/>
                  </a:cubicBezTo>
                  <a:cubicBezTo>
                    <a:pt x="735" y="159"/>
                    <a:pt x="690" y="183"/>
                    <a:pt x="646" y="207"/>
                  </a:cubicBezTo>
                  <a:cubicBezTo>
                    <a:pt x="635" y="213"/>
                    <a:pt x="624" y="220"/>
                    <a:pt x="613" y="226"/>
                  </a:cubicBezTo>
                  <a:cubicBezTo>
                    <a:pt x="607" y="229"/>
                    <a:pt x="602" y="233"/>
                    <a:pt x="596" y="236"/>
                  </a:cubicBezTo>
                  <a:cubicBezTo>
                    <a:pt x="590" y="240"/>
                    <a:pt x="585" y="243"/>
                    <a:pt x="579" y="247"/>
                  </a:cubicBezTo>
                  <a:cubicBezTo>
                    <a:pt x="556" y="262"/>
                    <a:pt x="531" y="278"/>
                    <a:pt x="505" y="299"/>
                  </a:cubicBezTo>
                  <a:cubicBezTo>
                    <a:pt x="505" y="299"/>
                    <a:pt x="504" y="299"/>
                    <a:pt x="504" y="299"/>
                  </a:cubicBezTo>
                  <a:cubicBezTo>
                    <a:pt x="503" y="300"/>
                    <a:pt x="502" y="301"/>
                    <a:pt x="501" y="301"/>
                  </a:cubicBezTo>
                  <a:cubicBezTo>
                    <a:pt x="498" y="303"/>
                    <a:pt x="495" y="306"/>
                    <a:pt x="490" y="309"/>
                  </a:cubicBezTo>
                  <a:cubicBezTo>
                    <a:pt x="488" y="311"/>
                    <a:pt x="485" y="313"/>
                    <a:pt x="482" y="315"/>
                  </a:cubicBezTo>
                  <a:cubicBezTo>
                    <a:pt x="480" y="317"/>
                    <a:pt x="477" y="319"/>
                    <a:pt x="473" y="322"/>
                  </a:cubicBezTo>
                  <a:cubicBezTo>
                    <a:pt x="467" y="327"/>
                    <a:pt x="460" y="333"/>
                    <a:pt x="452" y="339"/>
                  </a:cubicBezTo>
                  <a:cubicBezTo>
                    <a:pt x="444" y="345"/>
                    <a:pt x="435" y="352"/>
                    <a:pt x="426" y="360"/>
                  </a:cubicBezTo>
                  <a:cubicBezTo>
                    <a:pt x="417" y="368"/>
                    <a:pt x="407" y="377"/>
                    <a:pt x="397" y="386"/>
                  </a:cubicBezTo>
                  <a:cubicBezTo>
                    <a:pt x="392" y="390"/>
                    <a:pt x="386" y="395"/>
                    <a:pt x="381" y="400"/>
                  </a:cubicBezTo>
                  <a:cubicBezTo>
                    <a:pt x="376" y="405"/>
                    <a:pt x="371" y="410"/>
                    <a:pt x="365" y="415"/>
                  </a:cubicBezTo>
                  <a:cubicBezTo>
                    <a:pt x="355" y="426"/>
                    <a:pt x="344" y="436"/>
                    <a:pt x="332" y="448"/>
                  </a:cubicBezTo>
                  <a:cubicBezTo>
                    <a:pt x="289" y="493"/>
                    <a:pt x="244" y="547"/>
                    <a:pt x="205" y="602"/>
                  </a:cubicBezTo>
                  <a:cubicBezTo>
                    <a:pt x="196" y="615"/>
                    <a:pt x="187" y="629"/>
                    <a:pt x="178" y="643"/>
                  </a:cubicBezTo>
                  <a:cubicBezTo>
                    <a:pt x="169" y="656"/>
                    <a:pt x="161" y="670"/>
                    <a:pt x="153" y="683"/>
                  </a:cubicBezTo>
                  <a:cubicBezTo>
                    <a:pt x="149" y="690"/>
                    <a:pt x="145" y="696"/>
                    <a:pt x="142" y="702"/>
                  </a:cubicBezTo>
                  <a:cubicBezTo>
                    <a:pt x="138" y="709"/>
                    <a:pt x="135" y="715"/>
                    <a:pt x="132" y="722"/>
                  </a:cubicBezTo>
                  <a:cubicBezTo>
                    <a:pt x="125" y="734"/>
                    <a:pt x="119" y="746"/>
                    <a:pt x="113" y="758"/>
                  </a:cubicBezTo>
                  <a:cubicBezTo>
                    <a:pt x="113" y="758"/>
                    <a:pt x="106" y="773"/>
                    <a:pt x="89" y="812"/>
                  </a:cubicBezTo>
                  <a:cubicBezTo>
                    <a:pt x="85" y="822"/>
                    <a:pt x="80" y="833"/>
                    <a:pt x="75" y="846"/>
                  </a:cubicBezTo>
                  <a:cubicBezTo>
                    <a:pt x="73" y="853"/>
                    <a:pt x="70" y="859"/>
                    <a:pt x="67" y="867"/>
                  </a:cubicBezTo>
                  <a:cubicBezTo>
                    <a:pt x="64" y="874"/>
                    <a:pt x="62" y="882"/>
                    <a:pt x="59" y="890"/>
                  </a:cubicBezTo>
                  <a:cubicBezTo>
                    <a:pt x="56" y="899"/>
                    <a:pt x="54" y="907"/>
                    <a:pt x="50" y="917"/>
                  </a:cubicBezTo>
                  <a:cubicBezTo>
                    <a:pt x="49" y="921"/>
                    <a:pt x="47" y="926"/>
                    <a:pt x="46" y="931"/>
                  </a:cubicBezTo>
                  <a:cubicBezTo>
                    <a:pt x="45" y="936"/>
                    <a:pt x="43" y="941"/>
                    <a:pt x="42" y="946"/>
                  </a:cubicBezTo>
                  <a:cubicBezTo>
                    <a:pt x="36" y="967"/>
                    <a:pt x="30" y="989"/>
                    <a:pt x="25" y="1014"/>
                  </a:cubicBezTo>
                  <a:cubicBezTo>
                    <a:pt x="22" y="1031"/>
                    <a:pt x="19" y="1043"/>
                    <a:pt x="17" y="1053"/>
                  </a:cubicBezTo>
                  <a:cubicBezTo>
                    <a:pt x="16" y="1062"/>
                    <a:pt x="15" y="1069"/>
                    <a:pt x="15" y="1073"/>
                  </a:cubicBezTo>
                  <a:cubicBezTo>
                    <a:pt x="14" y="1081"/>
                    <a:pt x="14" y="1081"/>
                    <a:pt x="15" y="1082"/>
                  </a:cubicBezTo>
                  <a:cubicBezTo>
                    <a:pt x="14" y="1081"/>
                    <a:pt x="14" y="1081"/>
                    <a:pt x="13" y="1081"/>
                  </a:cubicBezTo>
                  <a:cubicBezTo>
                    <a:pt x="12" y="1090"/>
                    <a:pt x="11" y="1099"/>
                    <a:pt x="9" y="1109"/>
                  </a:cubicBezTo>
                  <a:cubicBezTo>
                    <a:pt x="8" y="1115"/>
                    <a:pt x="8" y="1120"/>
                    <a:pt x="8" y="1126"/>
                  </a:cubicBezTo>
                  <a:cubicBezTo>
                    <a:pt x="7" y="1131"/>
                    <a:pt x="7" y="1137"/>
                    <a:pt x="6" y="1143"/>
                  </a:cubicBezTo>
                  <a:cubicBezTo>
                    <a:pt x="5" y="1154"/>
                    <a:pt x="4" y="1166"/>
                    <a:pt x="3" y="1179"/>
                  </a:cubicBezTo>
                  <a:cubicBezTo>
                    <a:pt x="3" y="1191"/>
                    <a:pt x="3" y="1204"/>
                    <a:pt x="2" y="1217"/>
                  </a:cubicBezTo>
                  <a:cubicBezTo>
                    <a:pt x="0" y="1268"/>
                    <a:pt x="3" y="1319"/>
                    <a:pt x="7" y="1353"/>
                  </a:cubicBezTo>
                  <a:cubicBezTo>
                    <a:pt x="6" y="1353"/>
                    <a:pt x="6" y="1353"/>
                    <a:pt x="5" y="1353"/>
                  </a:cubicBezTo>
                  <a:cubicBezTo>
                    <a:pt x="9" y="1387"/>
                    <a:pt x="15" y="1420"/>
                    <a:pt x="21" y="1454"/>
                  </a:cubicBezTo>
                  <a:cubicBezTo>
                    <a:pt x="28" y="1487"/>
                    <a:pt x="36" y="1520"/>
                    <a:pt x="46" y="1553"/>
                  </a:cubicBezTo>
                  <a:cubicBezTo>
                    <a:pt x="56" y="1585"/>
                    <a:pt x="67" y="1617"/>
                    <a:pt x="79" y="1649"/>
                  </a:cubicBezTo>
                  <a:cubicBezTo>
                    <a:pt x="92" y="1680"/>
                    <a:pt x="106" y="1711"/>
                    <a:pt x="122" y="1742"/>
                  </a:cubicBezTo>
                  <a:cubicBezTo>
                    <a:pt x="121" y="1742"/>
                    <a:pt x="121" y="1742"/>
                    <a:pt x="120" y="1742"/>
                  </a:cubicBezTo>
                  <a:cubicBezTo>
                    <a:pt x="136" y="1773"/>
                    <a:pt x="152" y="1802"/>
                    <a:pt x="166" y="1824"/>
                  </a:cubicBezTo>
                  <a:cubicBezTo>
                    <a:pt x="172" y="1835"/>
                    <a:pt x="178" y="1844"/>
                    <a:pt x="182" y="1850"/>
                  </a:cubicBezTo>
                  <a:cubicBezTo>
                    <a:pt x="186" y="1856"/>
                    <a:pt x="188" y="1860"/>
                    <a:pt x="188" y="1860"/>
                  </a:cubicBezTo>
                  <a:cubicBezTo>
                    <a:pt x="187" y="1861"/>
                    <a:pt x="187" y="1861"/>
                    <a:pt x="186" y="1861"/>
                  </a:cubicBezTo>
                  <a:cubicBezTo>
                    <a:pt x="191" y="1868"/>
                    <a:pt x="196" y="1876"/>
                    <a:pt x="202" y="1885"/>
                  </a:cubicBezTo>
                  <a:cubicBezTo>
                    <a:pt x="208" y="1893"/>
                    <a:pt x="214" y="1902"/>
                    <a:pt x="221" y="1911"/>
                  </a:cubicBezTo>
                  <a:cubicBezTo>
                    <a:pt x="234" y="1929"/>
                    <a:pt x="248" y="1948"/>
                    <a:pt x="262" y="1964"/>
                  </a:cubicBezTo>
                  <a:cubicBezTo>
                    <a:pt x="269" y="1972"/>
                    <a:pt x="275" y="1980"/>
                    <a:pt x="281" y="1987"/>
                  </a:cubicBezTo>
                  <a:cubicBezTo>
                    <a:pt x="287" y="1994"/>
                    <a:pt x="293" y="2000"/>
                    <a:pt x="297" y="2005"/>
                  </a:cubicBezTo>
                  <a:cubicBezTo>
                    <a:pt x="306" y="2015"/>
                    <a:pt x="312" y="2022"/>
                    <a:pt x="312" y="2022"/>
                  </a:cubicBezTo>
                  <a:cubicBezTo>
                    <a:pt x="312" y="2021"/>
                    <a:pt x="312" y="2021"/>
                    <a:pt x="313" y="2021"/>
                  </a:cubicBezTo>
                  <a:cubicBezTo>
                    <a:pt x="319" y="2027"/>
                    <a:pt x="325" y="2033"/>
                    <a:pt x="331" y="2039"/>
                  </a:cubicBezTo>
                  <a:cubicBezTo>
                    <a:pt x="336" y="2045"/>
                    <a:pt x="342" y="2051"/>
                    <a:pt x="348" y="2057"/>
                  </a:cubicBezTo>
                  <a:cubicBezTo>
                    <a:pt x="354" y="2063"/>
                    <a:pt x="360" y="2068"/>
                    <a:pt x="365" y="2074"/>
                  </a:cubicBezTo>
                  <a:cubicBezTo>
                    <a:pt x="371" y="2080"/>
                    <a:pt x="377" y="2085"/>
                    <a:pt x="383" y="2090"/>
                  </a:cubicBezTo>
                  <a:cubicBezTo>
                    <a:pt x="386" y="2093"/>
                    <a:pt x="389" y="2096"/>
                    <a:pt x="392" y="2099"/>
                  </a:cubicBezTo>
                  <a:cubicBezTo>
                    <a:pt x="395" y="2101"/>
                    <a:pt x="398" y="2104"/>
                    <a:pt x="400" y="2107"/>
                  </a:cubicBezTo>
                  <a:cubicBezTo>
                    <a:pt x="406" y="2112"/>
                    <a:pt x="412" y="2117"/>
                    <a:pt x="418" y="2122"/>
                  </a:cubicBezTo>
                  <a:cubicBezTo>
                    <a:pt x="424" y="2127"/>
                    <a:pt x="430" y="2132"/>
                    <a:pt x="436" y="2137"/>
                  </a:cubicBezTo>
                  <a:cubicBezTo>
                    <a:pt x="441" y="2142"/>
                    <a:pt x="447" y="2147"/>
                    <a:pt x="453" y="2152"/>
                  </a:cubicBezTo>
                  <a:cubicBezTo>
                    <a:pt x="459" y="2156"/>
                    <a:pt x="465" y="2161"/>
                    <a:pt x="471" y="2166"/>
                  </a:cubicBezTo>
                  <a:cubicBezTo>
                    <a:pt x="474" y="2169"/>
                    <a:pt x="478" y="2171"/>
                    <a:pt x="482" y="2174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6"/>
                    <a:pt x="483" y="2176"/>
                    <a:pt x="483" y="2176"/>
                  </a:cubicBezTo>
                  <a:cubicBezTo>
                    <a:pt x="483" y="2177"/>
                    <a:pt x="483" y="2177"/>
                    <a:pt x="483" y="2177"/>
                  </a:cubicBezTo>
                  <a:cubicBezTo>
                    <a:pt x="483" y="2179"/>
                    <a:pt x="483" y="2179"/>
                    <a:pt x="483" y="2179"/>
                  </a:cubicBezTo>
                  <a:cubicBezTo>
                    <a:pt x="481" y="2207"/>
                    <a:pt x="479" y="2234"/>
                    <a:pt x="477" y="2261"/>
                  </a:cubicBezTo>
                  <a:cubicBezTo>
                    <a:pt x="470" y="2368"/>
                    <a:pt x="464" y="2466"/>
                    <a:pt x="457" y="2564"/>
                  </a:cubicBezTo>
                  <a:cubicBezTo>
                    <a:pt x="455" y="2598"/>
                    <a:pt x="452" y="2632"/>
                    <a:pt x="450" y="2667"/>
                  </a:cubicBezTo>
                  <a:cubicBezTo>
                    <a:pt x="447" y="2721"/>
                    <a:pt x="443" y="2776"/>
                    <a:pt x="439" y="2832"/>
                  </a:cubicBezTo>
                  <a:cubicBezTo>
                    <a:pt x="535" y="2753"/>
                    <a:pt x="633" y="2671"/>
                    <a:pt x="734" y="2588"/>
                  </a:cubicBezTo>
                  <a:cubicBezTo>
                    <a:pt x="801" y="2532"/>
                    <a:pt x="870" y="2475"/>
                    <a:pt x="940" y="2417"/>
                  </a:cubicBezTo>
                  <a:cubicBezTo>
                    <a:pt x="947" y="2419"/>
                    <a:pt x="947" y="2419"/>
                    <a:pt x="947" y="2419"/>
                  </a:cubicBezTo>
                  <a:cubicBezTo>
                    <a:pt x="957" y="2422"/>
                    <a:pt x="968" y="2426"/>
                    <a:pt x="978" y="2429"/>
                  </a:cubicBezTo>
                  <a:cubicBezTo>
                    <a:pt x="989" y="2432"/>
                    <a:pt x="1000" y="2435"/>
                    <a:pt x="1010" y="2438"/>
                  </a:cubicBezTo>
                  <a:cubicBezTo>
                    <a:pt x="1021" y="2441"/>
                    <a:pt x="1032" y="2443"/>
                    <a:pt x="1043" y="2446"/>
                  </a:cubicBezTo>
                  <a:cubicBezTo>
                    <a:pt x="1086" y="2457"/>
                    <a:pt x="1129" y="2466"/>
                    <a:pt x="1174" y="2473"/>
                  </a:cubicBezTo>
                  <a:cubicBezTo>
                    <a:pt x="1262" y="2488"/>
                    <a:pt x="1352" y="2495"/>
                    <a:pt x="1441" y="2495"/>
                  </a:cubicBezTo>
                  <a:cubicBezTo>
                    <a:pt x="1531" y="2495"/>
                    <a:pt x="1620" y="2488"/>
                    <a:pt x="1708" y="2474"/>
                  </a:cubicBezTo>
                  <a:cubicBezTo>
                    <a:pt x="1795" y="2461"/>
                    <a:pt x="1881" y="2440"/>
                    <a:pt x="1963" y="2413"/>
                  </a:cubicBezTo>
                  <a:cubicBezTo>
                    <a:pt x="1979" y="2408"/>
                    <a:pt x="1995" y="2402"/>
                    <a:pt x="2009" y="2397"/>
                  </a:cubicBezTo>
                  <a:cubicBezTo>
                    <a:pt x="2023" y="2392"/>
                    <a:pt x="2034" y="2387"/>
                    <a:pt x="2042" y="2384"/>
                  </a:cubicBezTo>
                  <a:cubicBezTo>
                    <a:pt x="2057" y="2377"/>
                    <a:pt x="2057" y="2376"/>
                    <a:pt x="2025" y="2387"/>
                  </a:cubicBezTo>
                  <a:cubicBezTo>
                    <a:pt x="2041" y="2381"/>
                    <a:pt x="2057" y="2375"/>
                    <a:pt x="2072" y="2369"/>
                  </a:cubicBezTo>
                  <a:cubicBezTo>
                    <a:pt x="2088" y="2363"/>
                    <a:pt x="2103" y="2356"/>
                    <a:pt x="2119" y="2349"/>
                  </a:cubicBezTo>
                  <a:cubicBezTo>
                    <a:pt x="2127" y="2345"/>
                    <a:pt x="2134" y="2342"/>
                    <a:pt x="2142" y="2339"/>
                  </a:cubicBezTo>
                  <a:cubicBezTo>
                    <a:pt x="2165" y="2327"/>
                    <a:pt x="2165" y="2327"/>
                    <a:pt x="2165" y="2327"/>
                  </a:cubicBezTo>
                  <a:cubicBezTo>
                    <a:pt x="2187" y="2316"/>
                    <a:pt x="2187" y="2316"/>
                    <a:pt x="2187" y="2316"/>
                  </a:cubicBezTo>
                  <a:cubicBezTo>
                    <a:pt x="2199" y="2311"/>
                    <a:pt x="2199" y="2311"/>
                    <a:pt x="2199" y="2311"/>
                  </a:cubicBezTo>
                  <a:cubicBezTo>
                    <a:pt x="2202" y="2309"/>
                    <a:pt x="2206" y="2307"/>
                    <a:pt x="2210" y="2305"/>
                  </a:cubicBezTo>
                  <a:cubicBezTo>
                    <a:pt x="2269" y="2273"/>
                    <a:pt x="2283" y="2262"/>
                    <a:pt x="2297" y="2253"/>
                  </a:cubicBezTo>
                  <a:cubicBezTo>
                    <a:pt x="2311" y="2244"/>
                    <a:pt x="2325" y="2234"/>
                    <a:pt x="2380" y="2195"/>
                  </a:cubicBezTo>
                  <a:cubicBezTo>
                    <a:pt x="2420" y="2165"/>
                    <a:pt x="2420" y="2165"/>
                    <a:pt x="2420" y="2165"/>
                  </a:cubicBezTo>
                  <a:cubicBezTo>
                    <a:pt x="2459" y="2133"/>
                    <a:pt x="2459" y="2133"/>
                    <a:pt x="2459" y="2133"/>
                  </a:cubicBezTo>
                  <a:cubicBezTo>
                    <a:pt x="2473" y="2123"/>
                    <a:pt x="2485" y="2111"/>
                    <a:pt x="2497" y="2100"/>
                  </a:cubicBezTo>
                  <a:cubicBezTo>
                    <a:pt x="2516" y="2083"/>
                    <a:pt x="2516" y="2083"/>
                    <a:pt x="2516" y="2083"/>
                  </a:cubicBezTo>
                  <a:cubicBezTo>
                    <a:pt x="2522" y="2077"/>
                    <a:pt x="2528" y="2071"/>
                    <a:pt x="2534" y="2065"/>
                  </a:cubicBezTo>
                  <a:cubicBezTo>
                    <a:pt x="2552" y="2047"/>
                    <a:pt x="2552" y="2047"/>
                    <a:pt x="2552" y="2047"/>
                  </a:cubicBezTo>
                  <a:cubicBezTo>
                    <a:pt x="2558" y="2041"/>
                    <a:pt x="2564" y="2035"/>
                    <a:pt x="2570" y="2029"/>
                  </a:cubicBezTo>
                  <a:cubicBezTo>
                    <a:pt x="2604" y="1991"/>
                    <a:pt x="2604" y="1991"/>
                    <a:pt x="2604" y="1991"/>
                  </a:cubicBezTo>
                  <a:cubicBezTo>
                    <a:pt x="2607" y="1988"/>
                    <a:pt x="2610" y="1985"/>
                    <a:pt x="2612" y="1982"/>
                  </a:cubicBezTo>
                  <a:cubicBezTo>
                    <a:pt x="2620" y="1972"/>
                    <a:pt x="2620" y="1972"/>
                    <a:pt x="2620" y="1972"/>
                  </a:cubicBezTo>
                  <a:cubicBezTo>
                    <a:pt x="2637" y="1953"/>
                    <a:pt x="2637" y="1953"/>
                    <a:pt x="2637" y="1953"/>
                  </a:cubicBezTo>
                  <a:cubicBezTo>
                    <a:pt x="2648" y="1940"/>
                    <a:pt x="2657" y="1926"/>
                    <a:pt x="2668" y="1912"/>
                  </a:cubicBezTo>
                  <a:cubicBezTo>
                    <a:pt x="2708" y="1858"/>
                    <a:pt x="2744" y="1801"/>
                    <a:pt x="2775" y="1740"/>
                  </a:cubicBezTo>
                  <a:cubicBezTo>
                    <a:pt x="2805" y="1680"/>
                    <a:pt x="2831" y="1617"/>
                    <a:pt x="2850" y="1552"/>
                  </a:cubicBezTo>
                  <a:cubicBezTo>
                    <a:pt x="2888" y="1422"/>
                    <a:pt x="2903" y="1284"/>
                    <a:pt x="2891" y="1149"/>
                  </a:cubicBezTo>
                  <a:cubicBezTo>
                    <a:pt x="2889" y="1115"/>
                    <a:pt x="2883" y="1082"/>
                    <a:pt x="2878" y="1048"/>
                  </a:cubicBezTo>
                  <a:cubicBezTo>
                    <a:pt x="2868" y="998"/>
                    <a:pt x="2868" y="998"/>
                    <a:pt x="2868" y="998"/>
                  </a:cubicBezTo>
                  <a:cubicBezTo>
                    <a:pt x="2866" y="990"/>
                    <a:pt x="2864" y="982"/>
                    <a:pt x="2861" y="974"/>
                  </a:cubicBezTo>
                  <a:cubicBezTo>
                    <a:pt x="2855" y="949"/>
                    <a:pt x="2855" y="949"/>
                    <a:pt x="2855" y="949"/>
                  </a:cubicBezTo>
                  <a:cubicBezTo>
                    <a:pt x="2836" y="884"/>
                    <a:pt x="2812" y="820"/>
                    <a:pt x="2783" y="759"/>
                  </a:cubicBezTo>
                  <a:cubicBezTo>
                    <a:pt x="2753" y="699"/>
                    <a:pt x="2717" y="641"/>
                    <a:pt x="2678" y="586"/>
                  </a:cubicBezTo>
                  <a:cubicBezTo>
                    <a:pt x="2648" y="545"/>
                    <a:pt x="2648" y="545"/>
                    <a:pt x="2648" y="545"/>
                  </a:cubicBezTo>
                  <a:cubicBezTo>
                    <a:pt x="2615" y="506"/>
                    <a:pt x="2615" y="506"/>
                    <a:pt x="2615" y="506"/>
                  </a:cubicBezTo>
                  <a:cubicBezTo>
                    <a:pt x="2607" y="497"/>
                    <a:pt x="2607" y="497"/>
                    <a:pt x="2607" y="497"/>
                  </a:cubicBezTo>
                  <a:cubicBezTo>
                    <a:pt x="2599" y="487"/>
                    <a:pt x="2599" y="487"/>
                    <a:pt x="2599" y="487"/>
                  </a:cubicBezTo>
                  <a:cubicBezTo>
                    <a:pt x="2582" y="469"/>
                    <a:pt x="2582" y="469"/>
                    <a:pt x="2582" y="469"/>
                  </a:cubicBezTo>
                  <a:cubicBezTo>
                    <a:pt x="2564" y="450"/>
                    <a:pt x="2564" y="450"/>
                    <a:pt x="2564" y="450"/>
                  </a:cubicBezTo>
                  <a:cubicBezTo>
                    <a:pt x="2546" y="432"/>
                    <a:pt x="2546" y="432"/>
                    <a:pt x="2546" y="432"/>
                  </a:cubicBezTo>
                  <a:cubicBezTo>
                    <a:pt x="2528" y="414"/>
                    <a:pt x="2528" y="414"/>
                    <a:pt x="2528" y="414"/>
                  </a:cubicBezTo>
                  <a:cubicBezTo>
                    <a:pt x="2519" y="405"/>
                    <a:pt x="2519" y="405"/>
                    <a:pt x="2519" y="405"/>
                  </a:cubicBezTo>
                  <a:cubicBezTo>
                    <a:pt x="2516" y="403"/>
                    <a:pt x="2513" y="400"/>
                    <a:pt x="2510" y="397"/>
                  </a:cubicBezTo>
                  <a:cubicBezTo>
                    <a:pt x="2473" y="363"/>
                    <a:pt x="2473" y="363"/>
                    <a:pt x="2473" y="363"/>
                  </a:cubicBezTo>
                  <a:cubicBezTo>
                    <a:pt x="2447" y="342"/>
                    <a:pt x="2421" y="320"/>
                    <a:pt x="2393" y="300"/>
                  </a:cubicBezTo>
                  <a:cubicBezTo>
                    <a:pt x="2380" y="290"/>
                    <a:pt x="2366" y="280"/>
                    <a:pt x="2352" y="271"/>
                  </a:cubicBezTo>
                  <a:cubicBezTo>
                    <a:pt x="2338" y="262"/>
                    <a:pt x="2324" y="252"/>
                    <a:pt x="2310" y="243"/>
                  </a:cubicBezTo>
                  <a:cubicBezTo>
                    <a:pt x="2267" y="217"/>
                    <a:pt x="2267" y="217"/>
                    <a:pt x="2267" y="217"/>
                  </a:cubicBezTo>
                  <a:cubicBezTo>
                    <a:pt x="2257" y="210"/>
                    <a:pt x="2257" y="210"/>
                    <a:pt x="2257" y="210"/>
                  </a:cubicBezTo>
                  <a:cubicBezTo>
                    <a:pt x="2245" y="204"/>
                    <a:pt x="2245" y="204"/>
                    <a:pt x="2245" y="204"/>
                  </a:cubicBezTo>
                  <a:cubicBezTo>
                    <a:pt x="2223" y="192"/>
                    <a:pt x="2223" y="192"/>
                    <a:pt x="2223" y="192"/>
                  </a:cubicBezTo>
                  <a:cubicBezTo>
                    <a:pt x="2201" y="180"/>
                    <a:pt x="2201" y="180"/>
                    <a:pt x="2201" y="180"/>
                  </a:cubicBezTo>
                  <a:cubicBezTo>
                    <a:pt x="2194" y="176"/>
                    <a:pt x="2186" y="172"/>
                    <a:pt x="2179" y="168"/>
                  </a:cubicBezTo>
                  <a:cubicBezTo>
                    <a:pt x="2164" y="161"/>
                    <a:pt x="2149" y="153"/>
                    <a:pt x="2133" y="146"/>
                  </a:cubicBezTo>
                  <a:cubicBezTo>
                    <a:pt x="2087" y="126"/>
                    <a:pt x="2087" y="126"/>
                    <a:pt x="2087" y="126"/>
                  </a:cubicBezTo>
                  <a:cubicBezTo>
                    <a:pt x="2076" y="121"/>
                    <a:pt x="2076" y="121"/>
                    <a:pt x="2076" y="121"/>
                  </a:cubicBezTo>
                  <a:cubicBezTo>
                    <a:pt x="2064" y="117"/>
                    <a:pt x="2064" y="117"/>
                    <a:pt x="2064" y="117"/>
                  </a:cubicBezTo>
                  <a:cubicBezTo>
                    <a:pt x="2040" y="107"/>
                    <a:pt x="2040" y="107"/>
                    <a:pt x="2040" y="107"/>
                  </a:cubicBezTo>
                  <a:cubicBezTo>
                    <a:pt x="2017" y="98"/>
                    <a:pt x="2017" y="98"/>
                    <a:pt x="2017" y="98"/>
                  </a:cubicBezTo>
                  <a:cubicBezTo>
                    <a:pt x="2011" y="96"/>
                    <a:pt x="2011" y="96"/>
                    <a:pt x="2011" y="96"/>
                  </a:cubicBezTo>
                  <a:cubicBezTo>
                    <a:pt x="2005" y="94"/>
                    <a:pt x="2005" y="94"/>
                    <a:pt x="2005" y="94"/>
                  </a:cubicBezTo>
                  <a:cubicBezTo>
                    <a:pt x="1993" y="90"/>
                    <a:pt x="1993" y="90"/>
                    <a:pt x="1993" y="90"/>
                  </a:cubicBezTo>
                  <a:cubicBezTo>
                    <a:pt x="1945" y="74"/>
                    <a:pt x="1945" y="74"/>
                    <a:pt x="1945" y="74"/>
                  </a:cubicBezTo>
                  <a:cubicBezTo>
                    <a:pt x="1897" y="60"/>
                    <a:pt x="1897" y="60"/>
                    <a:pt x="1897" y="60"/>
                  </a:cubicBezTo>
                  <a:cubicBezTo>
                    <a:pt x="1885" y="57"/>
                    <a:pt x="1885" y="57"/>
                    <a:pt x="1885" y="57"/>
                  </a:cubicBezTo>
                  <a:cubicBezTo>
                    <a:pt x="1881" y="55"/>
                    <a:pt x="1877" y="54"/>
                    <a:pt x="1873" y="53"/>
                  </a:cubicBezTo>
                  <a:cubicBezTo>
                    <a:pt x="1848" y="47"/>
                    <a:pt x="1848" y="47"/>
                    <a:pt x="1848" y="47"/>
                  </a:cubicBezTo>
                  <a:cubicBezTo>
                    <a:pt x="1718" y="15"/>
                    <a:pt x="1584" y="1"/>
                    <a:pt x="1450" y="0"/>
                  </a:cubicBezTo>
                  <a:cubicBezTo>
                    <a:pt x="1466" y="0"/>
                    <a:pt x="1483" y="1"/>
                    <a:pt x="1499" y="1"/>
                  </a:cubicBezTo>
                  <a:cubicBezTo>
                    <a:pt x="1507" y="2"/>
                    <a:pt x="1515" y="2"/>
                    <a:pt x="1523" y="2"/>
                  </a:cubicBezTo>
                  <a:cubicBezTo>
                    <a:pt x="1531" y="3"/>
                    <a:pt x="1539" y="3"/>
                    <a:pt x="1547" y="4"/>
                  </a:cubicBezTo>
                  <a:cubicBezTo>
                    <a:pt x="1563" y="5"/>
                    <a:pt x="1579" y="6"/>
                    <a:pt x="1594" y="7"/>
                  </a:cubicBezTo>
                  <a:cubicBezTo>
                    <a:pt x="1610" y="8"/>
                    <a:pt x="1625" y="10"/>
                    <a:pt x="1640" y="12"/>
                  </a:cubicBezTo>
                  <a:cubicBezTo>
                    <a:pt x="1670" y="15"/>
                    <a:pt x="1699" y="20"/>
                    <a:pt x="1729" y="25"/>
                  </a:cubicBezTo>
                  <a:cubicBezTo>
                    <a:pt x="1740" y="26"/>
                    <a:pt x="1740" y="26"/>
                    <a:pt x="1740" y="26"/>
                  </a:cubicBezTo>
                  <a:cubicBezTo>
                    <a:pt x="1751" y="29"/>
                    <a:pt x="1751" y="29"/>
                    <a:pt x="1751" y="29"/>
                  </a:cubicBezTo>
                  <a:cubicBezTo>
                    <a:pt x="1758" y="30"/>
                    <a:pt x="1765" y="32"/>
                    <a:pt x="1772" y="33"/>
                  </a:cubicBezTo>
                  <a:cubicBezTo>
                    <a:pt x="1779" y="35"/>
                    <a:pt x="1787" y="36"/>
                    <a:pt x="1794" y="37"/>
                  </a:cubicBezTo>
                  <a:cubicBezTo>
                    <a:pt x="1801" y="39"/>
                    <a:pt x="1808" y="40"/>
                    <a:pt x="1815" y="42"/>
                  </a:cubicBezTo>
                  <a:cubicBezTo>
                    <a:pt x="1829" y="46"/>
                    <a:pt x="1844" y="49"/>
                    <a:pt x="1858" y="53"/>
                  </a:cubicBezTo>
                  <a:cubicBezTo>
                    <a:pt x="1865" y="54"/>
                    <a:pt x="1872" y="56"/>
                    <a:pt x="1879" y="58"/>
                  </a:cubicBezTo>
                  <a:cubicBezTo>
                    <a:pt x="1886" y="60"/>
                    <a:pt x="1893" y="62"/>
                    <a:pt x="1901" y="64"/>
                  </a:cubicBezTo>
                  <a:cubicBezTo>
                    <a:pt x="1915" y="68"/>
                    <a:pt x="1929" y="73"/>
                    <a:pt x="1943" y="77"/>
                  </a:cubicBezTo>
                  <a:cubicBezTo>
                    <a:pt x="1958" y="82"/>
                    <a:pt x="1972" y="86"/>
                    <a:pt x="1986" y="91"/>
                  </a:cubicBezTo>
                  <a:cubicBezTo>
                    <a:pt x="1993" y="94"/>
                    <a:pt x="2001" y="96"/>
                    <a:pt x="2008" y="99"/>
                  </a:cubicBezTo>
                  <a:cubicBezTo>
                    <a:pt x="2015" y="101"/>
                    <a:pt x="2022" y="104"/>
                    <a:pt x="2029" y="107"/>
                  </a:cubicBezTo>
                  <a:cubicBezTo>
                    <a:pt x="2044" y="112"/>
                    <a:pt x="2058" y="118"/>
                    <a:pt x="2073" y="124"/>
                  </a:cubicBezTo>
                  <a:cubicBezTo>
                    <a:pt x="2088" y="130"/>
                    <a:pt x="2102" y="136"/>
                    <a:pt x="2117" y="143"/>
                  </a:cubicBezTo>
                  <a:cubicBezTo>
                    <a:pt x="2125" y="146"/>
                    <a:pt x="2132" y="149"/>
                    <a:pt x="2140" y="153"/>
                  </a:cubicBezTo>
                  <a:cubicBezTo>
                    <a:pt x="2147" y="157"/>
                    <a:pt x="2155" y="160"/>
                    <a:pt x="2162" y="164"/>
                  </a:cubicBezTo>
                  <a:cubicBezTo>
                    <a:pt x="2162" y="164"/>
                    <a:pt x="2162" y="165"/>
                    <a:pt x="2169" y="169"/>
                  </a:cubicBezTo>
                  <a:cubicBezTo>
                    <a:pt x="2176" y="174"/>
                    <a:pt x="2191" y="181"/>
                    <a:pt x="2220" y="197"/>
                  </a:cubicBezTo>
                  <a:cubicBezTo>
                    <a:pt x="2231" y="203"/>
                    <a:pt x="2242" y="210"/>
                    <a:pt x="2254" y="216"/>
                  </a:cubicBezTo>
                  <a:cubicBezTo>
                    <a:pt x="2264" y="222"/>
                    <a:pt x="2275" y="229"/>
                    <a:pt x="2286" y="236"/>
                  </a:cubicBezTo>
                  <a:cubicBezTo>
                    <a:pt x="2308" y="248"/>
                    <a:pt x="2329" y="263"/>
                    <a:pt x="2351" y="278"/>
                  </a:cubicBezTo>
                  <a:cubicBezTo>
                    <a:pt x="2356" y="281"/>
                    <a:pt x="2362" y="285"/>
                    <a:pt x="2367" y="289"/>
                  </a:cubicBezTo>
                  <a:cubicBezTo>
                    <a:pt x="2382" y="300"/>
                    <a:pt x="2382" y="300"/>
                    <a:pt x="2382" y="300"/>
                  </a:cubicBezTo>
                  <a:cubicBezTo>
                    <a:pt x="2393" y="308"/>
                    <a:pt x="2403" y="316"/>
                    <a:pt x="2414" y="323"/>
                  </a:cubicBezTo>
                  <a:cubicBezTo>
                    <a:pt x="2424" y="331"/>
                    <a:pt x="2434" y="340"/>
                    <a:pt x="2444" y="348"/>
                  </a:cubicBezTo>
                  <a:cubicBezTo>
                    <a:pt x="2459" y="360"/>
                    <a:pt x="2459" y="360"/>
                    <a:pt x="2459" y="360"/>
                  </a:cubicBezTo>
                  <a:cubicBezTo>
                    <a:pt x="2467" y="367"/>
                    <a:pt x="2467" y="367"/>
                    <a:pt x="2467" y="367"/>
                  </a:cubicBezTo>
                  <a:cubicBezTo>
                    <a:pt x="2474" y="373"/>
                    <a:pt x="2474" y="373"/>
                    <a:pt x="2474" y="373"/>
                  </a:cubicBezTo>
                  <a:cubicBezTo>
                    <a:pt x="2552" y="441"/>
                    <a:pt x="2622" y="518"/>
                    <a:pt x="2678" y="596"/>
                  </a:cubicBezTo>
                  <a:cubicBezTo>
                    <a:pt x="2734" y="675"/>
                    <a:pt x="2776" y="756"/>
                    <a:pt x="2806" y="829"/>
                  </a:cubicBezTo>
                  <a:cubicBezTo>
                    <a:pt x="2810" y="838"/>
                    <a:pt x="2813" y="847"/>
                    <a:pt x="2817" y="856"/>
                  </a:cubicBezTo>
                  <a:cubicBezTo>
                    <a:pt x="2820" y="865"/>
                    <a:pt x="2824" y="873"/>
                    <a:pt x="2826" y="882"/>
                  </a:cubicBezTo>
                  <a:cubicBezTo>
                    <a:pt x="2832" y="899"/>
                    <a:pt x="2837" y="916"/>
                    <a:pt x="2842" y="932"/>
                  </a:cubicBezTo>
                  <a:cubicBezTo>
                    <a:pt x="2850" y="964"/>
                    <a:pt x="2858" y="992"/>
                    <a:pt x="2862" y="1017"/>
                  </a:cubicBezTo>
                  <a:cubicBezTo>
                    <a:pt x="2864" y="1025"/>
                    <a:pt x="2866" y="1033"/>
                    <a:pt x="2867" y="1042"/>
                  </a:cubicBezTo>
                  <a:cubicBezTo>
                    <a:pt x="2868" y="1046"/>
                    <a:pt x="2869" y="1051"/>
                    <a:pt x="2869" y="1055"/>
                  </a:cubicBezTo>
                  <a:cubicBezTo>
                    <a:pt x="2870" y="1060"/>
                    <a:pt x="2871" y="1064"/>
                    <a:pt x="2871" y="1069"/>
                  </a:cubicBezTo>
                  <a:cubicBezTo>
                    <a:pt x="2872" y="1078"/>
                    <a:pt x="2874" y="1088"/>
                    <a:pt x="2875" y="1099"/>
                  </a:cubicBezTo>
                  <a:cubicBezTo>
                    <a:pt x="2876" y="1104"/>
                    <a:pt x="2876" y="1110"/>
                    <a:pt x="2877" y="1115"/>
                  </a:cubicBezTo>
                  <a:cubicBezTo>
                    <a:pt x="2877" y="1121"/>
                    <a:pt x="2878" y="1127"/>
                    <a:pt x="2878" y="1133"/>
                  </a:cubicBezTo>
                  <a:cubicBezTo>
                    <a:pt x="2879" y="1146"/>
                    <a:pt x="2880" y="1160"/>
                    <a:pt x="2881" y="1174"/>
                  </a:cubicBezTo>
                  <a:cubicBezTo>
                    <a:pt x="2882" y="1189"/>
                    <a:pt x="2882" y="1206"/>
                    <a:pt x="2883" y="1223"/>
                  </a:cubicBezTo>
                  <a:cubicBezTo>
                    <a:pt x="2883" y="1241"/>
                    <a:pt x="2882" y="1261"/>
                    <a:pt x="2881" y="1282"/>
                  </a:cubicBezTo>
                  <a:cubicBezTo>
                    <a:pt x="2881" y="1287"/>
                    <a:pt x="2881" y="1293"/>
                    <a:pt x="2881" y="1298"/>
                  </a:cubicBezTo>
                  <a:cubicBezTo>
                    <a:pt x="2881" y="1301"/>
                    <a:pt x="2881" y="1304"/>
                    <a:pt x="2881" y="1306"/>
                  </a:cubicBezTo>
                  <a:cubicBezTo>
                    <a:pt x="2880" y="1309"/>
                    <a:pt x="2880" y="1312"/>
                    <a:pt x="2880" y="1315"/>
                  </a:cubicBezTo>
                  <a:cubicBezTo>
                    <a:pt x="2879" y="1327"/>
                    <a:pt x="2878" y="1339"/>
                    <a:pt x="2877" y="1351"/>
                  </a:cubicBezTo>
                  <a:cubicBezTo>
                    <a:pt x="2884" y="1284"/>
                    <a:pt x="2884" y="1217"/>
                    <a:pt x="2878" y="1150"/>
                  </a:cubicBezTo>
                  <a:cubicBezTo>
                    <a:pt x="2877" y="1150"/>
                    <a:pt x="2875" y="1150"/>
                    <a:pt x="2875" y="1150"/>
                  </a:cubicBezTo>
                  <a:cubicBezTo>
                    <a:pt x="2876" y="1159"/>
                    <a:pt x="2877" y="1167"/>
                    <a:pt x="2877" y="1176"/>
                  </a:cubicBezTo>
                  <a:cubicBezTo>
                    <a:pt x="2878" y="1184"/>
                    <a:pt x="2878" y="1193"/>
                    <a:pt x="2878" y="1201"/>
                  </a:cubicBezTo>
                  <a:cubicBezTo>
                    <a:pt x="2878" y="1210"/>
                    <a:pt x="2879" y="1218"/>
                    <a:pt x="2879" y="1227"/>
                  </a:cubicBezTo>
                  <a:cubicBezTo>
                    <a:pt x="2879" y="1232"/>
                    <a:pt x="2879" y="1236"/>
                    <a:pt x="2879" y="1240"/>
                  </a:cubicBezTo>
                  <a:cubicBezTo>
                    <a:pt x="2879" y="1245"/>
                    <a:pt x="2879" y="1249"/>
                    <a:pt x="2879" y="1253"/>
                  </a:cubicBezTo>
                  <a:cubicBezTo>
                    <a:pt x="2878" y="1271"/>
                    <a:pt x="2878" y="1289"/>
                    <a:pt x="2877" y="1307"/>
                  </a:cubicBezTo>
                  <a:cubicBezTo>
                    <a:pt x="2875" y="1325"/>
                    <a:pt x="2874" y="1343"/>
                    <a:pt x="2872" y="1361"/>
                  </a:cubicBezTo>
                  <a:cubicBezTo>
                    <a:pt x="2863" y="1434"/>
                    <a:pt x="2847" y="1507"/>
                    <a:pt x="2823" y="1578"/>
                  </a:cubicBezTo>
                  <a:cubicBezTo>
                    <a:pt x="2799" y="1650"/>
                    <a:pt x="2767" y="1718"/>
                    <a:pt x="2731" y="1781"/>
                  </a:cubicBezTo>
                  <a:cubicBezTo>
                    <a:pt x="2695" y="1845"/>
                    <a:pt x="2653" y="1902"/>
                    <a:pt x="2610" y="1953"/>
                  </a:cubicBezTo>
                  <a:cubicBezTo>
                    <a:pt x="2610" y="1953"/>
                    <a:pt x="2609" y="1951"/>
                    <a:pt x="2608" y="1951"/>
                  </a:cubicBezTo>
                  <a:cubicBezTo>
                    <a:pt x="2597" y="1963"/>
                    <a:pt x="2597" y="1963"/>
                    <a:pt x="2597" y="1963"/>
                  </a:cubicBezTo>
                  <a:cubicBezTo>
                    <a:pt x="2594" y="1968"/>
                    <a:pt x="2590" y="1972"/>
                    <a:pt x="2587" y="1976"/>
                  </a:cubicBezTo>
                  <a:cubicBezTo>
                    <a:pt x="2564" y="2000"/>
                    <a:pt x="2564" y="2000"/>
                    <a:pt x="2564" y="2000"/>
                  </a:cubicBezTo>
                  <a:cubicBezTo>
                    <a:pt x="2553" y="2013"/>
                    <a:pt x="2553" y="2013"/>
                    <a:pt x="2553" y="2013"/>
                  </a:cubicBezTo>
                  <a:cubicBezTo>
                    <a:pt x="2547" y="2019"/>
                    <a:pt x="2547" y="2019"/>
                    <a:pt x="2547" y="2019"/>
                  </a:cubicBezTo>
                  <a:cubicBezTo>
                    <a:pt x="2541" y="2025"/>
                    <a:pt x="2541" y="2025"/>
                    <a:pt x="2541" y="2025"/>
                  </a:cubicBezTo>
                  <a:cubicBezTo>
                    <a:pt x="2518" y="2048"/>
                    <a:pt x="2518" y="2048"/>
                    <a:pt x="2518" y="2048"/>
                  </a:cubicBezTo>
                  <a:cubicBezTo>
                    <a:pt x="2493" y="2070"/>
                    <a:pt x="2507" y="2054"/>
                    <a:pt x="2545" y="2015"/>
                  </a:cubicBezTo>
                  <a:cubicBezTo>
                    <a:pt x="2554" y="2005"/>
                    <a:pt x="2565" y="1993"/>
                    <a:pt x="2577" y="1980"/>
                  </a:cubicBezTo>
                  <a:cubicBezTo>
                    <a:pt x="2580" y="1977"/>
                    <a:pt x="2583" y="1973"/>
                    <a:pt x="2586" y="1970"/>
                  </a:cubicBezTo>
                  <a:cubicBezTo>
                    <a:pt x="2589" y="1966"/>
                    <a:pt x="2592" y="1963"/>
                    <a:pt x="2595" y="1959"/>
                  </a:cubicBezTo>
                  <a:cubicBezTo>
                    <a:pt x="2601" y="1951"/>
                    <a:pt x="2607" y="1944"/>
                    <a:pt x="2614" y="1936"/>
                  </a:cubicBezTo>
                  <a:cubicBezTo>
                    <a:pt x="2617" y="1931"/>
                    <a:pt x="2621" y="1927"/>
                    <a:pt x="2624" y="1923"/>
                  </a:cubicBezTo>
                  <a:cubicBezTo>
                    <a:pt x="2627" y="1919"/>
                    <a:pt x="2631" y="1914"/>
                    <a:pt x="2634" y="1910"/>
                  </a:cubicBezTo>
                  <a:cubicBezTo>
                    <a:pt x="2641" y="1901"/>
                    <a:pt x="2647" y="1892"/>
                    <a:pt x="2654" y="1882"/>
                  </a:cubicBezTo>
                  <a:cubicBezTo>
                    <a:pt x="2662" y="1873"/>
                    <a:pt x="2668" y="1862"/>
                    <a:pt x="2675" y="1852"/>
                  </a:cubicBezTo>
                  <a:cubicBezTo>
                    <a:pt x="2682" y="1842"/>
                    <a:pt x="2689" y="1831"/>
                    <a:pt x="2696" y="1821"/>
                  </a:cubicBezTo>
                  <a:cubicBezTo>
                    <a:pt x="2751" y="1733"/>
                    <a:pt x="2802" y="1626"/>
                    <a:pt x="2830" y="1517"/>
                  </a:cubicBezTo>
                  <a:cubicBezTo>
                    <a:pt x="2832" y="1510"/>
                    <a:pt x="2833" y="1503"/>
                    <a:pt x="2835" y="1496"/>
                  </a:cubicBezTo>
                  <a:cubicBezTo>
                    <a:pt x="2838" y="1486"/>
                    <a:pt x="2838" y="1486"/>
                    <a:pt x="2838" y="1486"/>
                  </a:cubicBezTo>
                  <a:cubicBezTo>
                    <a:pt x="2839" y="1483"/>
                    <a:pt x="2839" y="1479"/>
                    <a:pt x="2840" y="1476"/>
                  </a:cubicBezTo>
                  <a:cubicBezTo>
                    <a:pt x="2843" y="1462"/>
                    <a:pt x="2846" y="1449"/>
                    <a:pt x="2848" y="1436"/>
                  </a:cubicBezTo>
                  <a:cubicBezTo>
                    <a:pt x="2849" y="1432"/>
                    <a:pt x="2850" y="1429"/>
                    <a:pt x="2850" y="1426"/>
                  </a:cubicBezTo>
                  <a:cubicBezTo>
                    <a:pt x="2851" y="1422"/>
                    <a:pt x="2851" y="1419"/>
                    <a:pt x="2852" y="1416"/>
                  </a:cubicBezTo>
                  <a:cubicBezTo>
                    <a:pt x="2853" y="1409"/>
                    <a:pt x="2854" y="1402"/>
                    <a:pt x="2855" y="1396"/>
                  </a:cubicBezTo>
                  <a:cubicBezTo>
                    <a:pt x="2856" y="1389"/>
                    <a:pt x="2857" y="1383"/>
                    <a:pt x="2858" y="1376"/>
                  </a:cubicBezTo>
                  <a:cubicBezTo>
                    <a:pt x="2858" y="1373"/>
                    <a:pt x="2859" y="1370"/>
                    <a:pt x="2859" y="1367"/>
                  </a:cubicBezTo>
                  <a:cubicBezTo>
                    <a:pt x="2859" y="1364"/>
                    <a:pt x="2860" y="1360"/>
                    <a:pt x="2860" y="1357"/>
                  </a:cubicBezTo>
                  <a:cubicBezTo>
                    <a:pt x="2861" y="1344"/>
                    <a:pt x="2862" y="1332"/>
                    <a:pt x="2863" y="1320"/>
                  </a:cubicBezTo>
                  <a:cubicBezTo>
                    <a:pt x="2864" y="1314"/>
                    <a:pt x="2864" y="1308"/>
                    <a:pt x="2865" y="1302"/>
                  </a:cubicBezTo>
                  <a:cubicBezTo>
                    <a:pt x="2865" y="1295"/>
                    <a:pt x="2865" y="1290"/>
                    <a:pt x="2865" y="1284"/>
                  </a:cubicBezTo>
                  <a:cubicBezTo>
                    <a:pt x="2865" y="1272"/>
                    <a:pt x="2866" y="1261"/>
                    <a:pt x="2866" y="1250"/>
                  </a:cubicBezTo>
                  <a:cubicBezTo>
                    <a:pt x="2866" y="1247"/>
                    <a:pt x="2866" y="1244"/>
                    <a:pt x="2866" y="1241"/>
                  </a:cubicBezTo>
                  <a:cubicBezTo>
                    <a:pt x="2866" y="1239"/>
                    <a:pt x="2866" y="1236"/>
                    <a:pt x="2866" y="1233"/>
                  </a:cubicBezTo>
                  <a:cubicBezTo>
                    <a:pt x="2866" y="1228"/>
                    <a:pt x="2866" y="1223"/>
                    <a:pt x="2865" y="1218"/>
                  </a:cubicBezTo>
                  <a:cubicBezTo>
                    <a:pt x="2864" y="1218"/>
                    <a:pt x="2862" y="1218"/>
                    <a:pt x="2861" y="1218"/>
                  </a:cubicBezTo>
                  <a:cubicBezTo>
                    <a:pt x="2862" y="1234"/>
                    <a:pt x="2862" y="1234"/>
                    <a:pt x="2862" y="1234"/>
                  </a:cubicBezTo>
                  <a:cubicBezTo>
                    <a:pt x="2862" y="1237"/>
                    <a:pt x="2862" y="1240"/>
                    <a:pt x="2862" y="1242"/>
                  </a:cubicBezTo>
                  <a:cubicBezTo>
                    <a:pt x="2862" y="1250"/>
                    <a:pt x="2862" y="1250"/>
                    <a:pt x="2862" y="1250"/>
                  </a:cubicBezTo>
                  <a:cubicBezTo>
                    <a:pt x="2861" y="1283"/>
                    <a:pt x="2861" y="1283"/>
                    <a:pt x="2861" y="1283"/>
                  </a:cubicBezTo>
                  <a:cubicBezTo>
                    <a:pt x="2860" y="1300"/>
                    <a:pt x="2860" y="1300"/>
                    <a:pt x="2860" y="1300"/>
                  </a:cubicBezTo>
                  <a:cubicBezTo>
                    <a:pt x="2860" y="1305"/>
                    <a:pt x="2859" y="1311"/>
                    <a:pt x="2859" y="1316"/>
                  </a:cubicBezTo>
                  <a:cubicBezTo>
                    <a:pt x="2856" y="1349"/>
                    <a:pt x="2856" y="1349"/>
                    <a:pt x="2856" y="1349"/>
                  </a:cubicBezTo>
                  <a:cubicBezTo>
                    <a:pt x="2854" y="1349"/>
                    <a:pt x="2854" y="1349"/>
                    <a:pt x="2854" y="1349"/>
                  </a:cubicBezTo>
                  <a:cubicBezTo>
                    <a:pt x="2864" y="1251"/>
                    <a:pt x="2860" y="1156"/>
                    <a:pt x="2845" y="1065"/>
                  </a:cubicBezTo>
                  <a:cubicBezTo>
                    <a:pt x="2844" y="1059"/>
                    <a:pt x="2843" y="1053"/>
                    <a:pt x="2842" y="1048"/>
                  </a:cubicBezTo>
                  <a:cubicBezTo>
                    <a:pt x="2840" y="1042"/>
                    <a:pt x="2839" y="1037"/>
                    <a:pt x="2838" y="1031"/>
                  </a:cubicBezTo>
                  <a:cubicBezTo>
                    <a:pt x="2836" y="1020"/>
                    <a:pt x="2834" y="1008"/>
                    <a:pt x="2831" y="997"/>
                  </a:cubicBezTo>
                  <a:cubicBezTo>
                    <a:pt x="2828" y="986"/>
                    <a:pt x="2825" y="975"/>
                    <a:pt x="2822" y="964"/>
                  </a:cubicBezTo>
                  <a:cubicBezTo>
                    <a:pt x="2818" y="948"/>
                    <a:pt x="2818" y="948"/>
                    <a:pt x="2818" y="948"/>
                  </a:cubicBezTo>
                  <a:cubicBezTo>
                    <a:pt x="2815" y="940"/>
                    <a:pt x="2815" y="940"/>
                    <a:pt x="2815" y="940"/>
                  </a:cubicBezTo>
                  <a:cubicBezTo>
                    <a:pt x="2813" y="932"/>
                    <a:pt x="2813" y="932"/>
                    <a:pt x="2813" y="932"/>
                  </a:cubicBezTo>
                  <a:cubicBezTo>
                    <a:pt x="2809" y="921"/>
                    <a:pt x="2806" y="910"/>
                    <a:pt x="2802" y="899"/>
                  </a:cubicBezTo>
                  <a:cubicBezTo>
                    <a:pt x="2797" y="883"/>
                    <a:pt x="2797" y="883"/>
                    <a:pt x="2797" y="883"/>
                  </a:cubicBezTo>
                  <a:cubicBezTo>
                    <a:pt x="2791" y="867"/>
                    <a:pt x="2791" y="867"/>
                    <a:pt x="2791" y="867"/>
                  </a:cubicBezTo>
                  <a:cubicBezTo>
                    <a:pt x="2782" y="846"/>
                    <a:pt x="2774" y="825"/>
                    <a:pt x="2764" y="805"/>
                  </a:cubicBezTo>
                  <a:cubicBezTo>
                    <a:pt x="2690" y="641"/>
                    <a:pt x="2576" y="494"/>
                    <a:pt x="2424" y="369"/>
                  </a:cubicBezTo>
                  <a:cubicBezTo>
                    <a:pt x="2430" y="375"/>
                    <a:pt x="2437" y="381"/>
                    <a:pt x="2445" y="387"/>
                  </a:cubicBezTo>
                  <a:cubicBezTo>
                    <a:pt x="2453" y="393"/>
                    <a:pt x="2461" y="401"/>
                    <a:pt x="2469" y="408"/>
                  </a:cubicBezTo>
                  <a:cubicBezTo>
                    <a:pt x="2477" y="416"/>
                    <a:pt x="2486" y="424"/>
                    <a:pt x="2495" y="432"/>
                  </a:cubicBezTo>
                  <a:cubicBezTo>
                    <a:pt x="2504" y="440"/>
                    <a:pt x="2512" y="449"/>
                    <a:pt x="2521" y="458"/>
                  </a:cubicBezTo>
                  <a:cubicBezTo>
                    <a:pt x="2556" y="492"/>
                    <a:pt x="2588" y="529"/>
                    <a:pt x="2609" y="555"/>
                  </a:cubicBezTo>
                  <a:cubicBezTo>
                    <a:pt x="2608" y="556"/>
                    <a:pt x="2609" y="556"/>
                    <a:pt x="2647" y="608"/>
                  </a:cubicBezTo>
                  <a:cubicBezTo>
                    <a:pt x="2571" y="502"/>
                    <a:pt x="2465" y="396"/>
                    <a:pt x="2345" y="311"/>
                  </a:cubicBezTo>
                  <a:cubicBezTo>
                    <a:pt x="2284" y="269"/>
                    <a:pt x="2220" y="231"/>
                    <a:pt x="2156" y="200"/>
                  </a:cubicBezTo>
                  <a:cubicBezTo>
                    <a:pt x="2148" y="196"/>
                    <a:pt x="2140" y="192"/>
                    <a:pt x="2132" y="188"/>
                  </a:cubicBezTo>
                  <a:cubicBezTo>
                    <a:pt x="2128" y="186"/>
                    <a:pt x="2124" y="184"/>
                    <a:pt x="2120" y="182"/>
                  </a:cubicBezTo>
                  <a:cubicBezTo>
                    <a:pt x="2116" y="180"/>
                    <a:pt x="2112" y="179"/>
                    <a:pt x="2108" y="177"/>
                  </a:cubicBezTo>
                  <a:cubicBezTo>
                    <a:pt x="2092" y="170"/>
                    <a:pt x="2076" y="163"/>
                    <a:pt x="2060" y="156"/>
                  </a:cubicBezTo>
                  <a:cubicBezTo>
                    <a:pt x="2028" y="144"/>
                    <a:pt x="1996" y="131"/>
                    <a:pt x="1965" y="122"/>
                  </a:cubicBezTo>
                  <a:cubicBezTo>
                    <a:pt x="1934" y="112"/>
                    <a:pt x="1933" y="113"/>
                    <a:pt x="1964" y="124"/>
                  </a:cubicBezTo>
                  <a:cubicBezTo>
                    <a:pt x="1972" y="127"/>
                    <a:pt x="1981" y="130"/>
                    <a:pt x="1993" y="135"/>
                  </a:cubicBezTo>
                  <a:cubicBezTo>
                    <a:pt x="2004" y="139"/>
                    <a:pt x="2017" y="144"/>
                    <a:pt x="2033" y="151"/>
                  </a:cubicBezTo>
                  <a:cubicBezTo>
                    <a:pt x="2040" y="154"/>
                    <a:pt x="2048" y="157"/>
                    <a:pt x="2057" y="160"/>
                  </a:cubicBezTo>
                  <a:cubicBezTo>
                    <a:pt x="2065" y="164"/>
                    <a:pt x="2074" y="168"/>
                    <a:pt x="2083" y="172"/>
                  </a:cubicBezTo>
                  <a:cubicBezTo>
                    <a:pt x="2093" y="176"/>
                    <a:pt x="2102" y="181"/>
                    <a:pt x="2113" y="185"/>
                  </a:cubicBezTo>
                  <a:cubicBezTo>
                    <a:pt x="2118" y="187"/>
                    <a:pt x="2123" y="190"/>
                    <a:pt x="2128" y="193"/>
                  </a:cubicBezTo>
                  <a:cubicBezTo>
                    <a:pt x="2133" y="195"/>
                    <a:pt x="2139" y="198"/>
                    <a:pt x="2144" y="201"/>
                  </a:cubicBezTo>
                  <a:cubicBezTo>
                    <a:pt x="2155" y="206"/>
                    <a:pt x="2166" y="211"/>
                    <a:pt x="2177" y="217"/>
                  </a:cubicBezTo>
                  <a:cubicBezTo>
                    <a:pt x="2187" y="222"/>
                    <a:pt x="2197" y="228"/>
                    <a:pt x="2207" y="233"/>
                  </a:cubicBezTo>
                  <a:cubicBezTo>
                    <a:pt x="2217" y="239"/>
                    <a:pt x="2227" y="244"/>
                    <a:pt x="2236" y="249"/>
                  </a:cubicBezTo>
                  <a:cubicBezTo>
                    <a:pt x="2246" y="255"/>
                    <a:pt x="2255" y="261"/>
                    <a:pt x="2264" y="266"/>
                  </a:cubicBezTo>
                  <a:cubicBezTo>
                    <a:pt x="2273" y="272"/>
                    <a:pt x="2282" y="277"/>
                    <a:pt x="2291" y="283"/>
                  </a:cubicBezTo>
                  <a:cubicBezTo>
                    <a:pt x="2300" y="289"/>
                    <a:pt x="2308" y="295"/>
                    <a:pt x="2317" y="300"/>
                  </a:cubicBezTo>
                  <a:cubicBezTo>
                    <a:pt x="2326" y="306"/>
                    <a:pt x="2334" y="312"/>
                    <a:pt x="2343" y="318"/>
                  </a:cubicBezTo>
                  <a:cubicBezTo>
                    <a:pt x="2351" y="324"/>
                    <a:pt x="2359" y="330"/>
                    <a:pt x="2367" y="336"/>
                  </a:cubicBezTo>
                  <a:cubicBezTo>
                    <a:pt x="2375" y="342"/>
                    <a:pt x="2384" y="348"/>
                    <a:pt x="2392" y="354"/>
                  </a:cubicBezTo>
                  <a:cubicBezTo>
                    <a:pt x="2400" y="360"/>
                    <a:pt x="2408" y="367"/>
                    <a:pt x="2416" y="373"/>
                  </a:cubicBezTo>
                  <a:cubicBezTo>
                    <a:pt x="2424" y="380"/>
                    <a:pt x="2432" y="387"/>
                    <a:pt x="2440" y="393"/>
                  </a:cubicBezTo>
                  <a:cubicBezTo>
                    <a:pt x="2448" y="400"/>
                    <a:pt x="2456" y="407"/>
                    <a:pt x="2464" y="414"/>
                  </a:cubicBezTo>
                  <a:cubicBezTo>
                    <a:pt x="2472" y="421"/>
                    <a:pt x="2480" y="429"/>
                    <a:pt x="2488" y="436"/>
                  </a:cubicBezTo>
                  <a:cubicBezTo>
                    <a:pt x="2496" y="444"/>
                    <a:pt x="2504" y="452"/>
                    <a:pt x="2512" y="460"/>
                  </a:cubicBezTo>
                  <a:cubicBezTo>
                    <a:pt x="2516" y="464"/>
                    <a:pt x="2520" y="468"/>
                    <a:pt x="2524" y="472"/>
                  </a:cubicBezTo>
                  <a:cubicBezTo>
                    <a:pt x="2528" y="476"/>
                    <a:pt x="2532" y="480"/>
                    <a:pt x="2536" y="484"/>
                  </a:cubicBezTo>
                  <a:cubicBezTo>
                    <a:pt x="2544" y="493"/>
                    <a:pt x="2552" y="502"/>
                    <a:pt x="2560" y="511"/>
                  </a:cubicBezTo>
                  <a:cubicBezTo>
                    <a:pt x="2559" y="512"/>
                    <a:pt x="2559" y="512"/>
                    <a:pt x="2559" y="512"/>
                  </a:cubicBezTo>
                  <a:cubicBezTo>
                    <a:pt x="2553" y="506"/>
                    <a:pt x="2548" y="500"/>
                    <a:pt x="2542" y="493"/>
                  </a:cubicBezTo>
                  <a:cubicBezTo>
                    <a:pt x="2536" y="487"/>
                    <a:pt x="2530" y="480"/>
                    <a:pt x="2524" y="474"/>
                  </a:cubicBezTo>
                  <a:cubicBezTo>
                    <a:pt x="2511" y="462"/>
                    <a:pt x="2498" y="448"/>
                    <a:pt x="2484" y="435"/>
                  </a:cubicBezTo>
                  <a:cubicBezTo>
                    <a:pt x="2469" y="422"/>
                    <a:pt x="2454" y="409"/>
                    <a:pt x="2439" y="395"/>
                  </a:cubicBezTo>
                  <a:cubicBezTo>
                    <a:pt x="2424" y="382"/>
                    <a:pt x="2408" y="369"/>
                    <a:pt x="2392" y="357"/>
                  </a:cubicBezTo>
                  <a:cubicBezTo>
                    <a:pt x="2376" y="344"/>
                    <a:pt x="2360" y="332"/>
                    <a:pt x="2344" y="320"/>
                  </a:cubicBezTo>
                  <a:cubicBezTo>
                    <a:pt x="2327" y="309"/>
                    <a:pt x="2310" y="298"/>
                    <a:pt x="2294" y="287"/>
                  </a:cubicBezTo>
                  <a:cubicBezTo>
                    <a:pt x="2262" y="266"/>
                    <a:pt x="2230" y="247"/>
                    <a:pt x="2201" y="232"/>
                  </a:cubicBezTo>
                  <a:cubicBezTo>
                    <a:pt x="2172" y="217"/>
                    <a:pt x="2201" y="234"/>
                    <a:pt x="2229" y="250"/>
                  </a:cubicBezTo>
                  <a:cubicBezTo>
                    <a:pt x="2256" y="267"/>
                    <a:pt x="2284" y="285"/>
                    <a:pt x="2256" y="268"/>
                  </a:cubicBezTo>
                  <a:cubicBezTo>
                    <a:pt x="2235" y="256"/>
                    <a:pt x="2235" y="256"/>
                    <a:pt x="2235" y="256"/>
                  </a:cubicBezTo>
                  <a:cubicBezTo>
                    <a:pt x="2228" y="252"/>
                    <a:pt x="2221" y="248"/>
                    <a:pt x="2214" y="244"/>
                  </a:cubicBezTo>
                  <a:cubicBezTo>
                    <a:pt x="2199" y="236"/>
                    <a:pt x="2185" y="228"/>
                    <a:pt x="2171" y="221"/>
                  </a:cubicBezTo>
                  <a:cubicBezTo>
                    <a:pt x="2127" y="199"/>
                    <a:pt x="2127" y="199"/>
                    <a:pt x="2127" y="199"/>
                  </a:cubicBezTo>
                  <a:cubicBezTo>
                    <a:pt x="2116" y="194"/>
                    <a:pt x="2116" y="194"/>
                    <a:pt x="2116" y="194"/>
                  </a:cubicBezTo>
                  <a:cubicBezTo>
                    <a:pt x="2105" y="189"/>
                    <a:pt x="2105" y="189"/>
                    <a:pt x="2105" y="189"/>
                  </a:cubicBezTo>
                  <a:cubicBezTo>
                    <a:pt x="2082" y="180"/>
                    <a:pt x="2082" y="180"/>
                    <a:pt x="2082" y="180"/>
                  </a:cubicBezTo>
                  <a:cubicBezTo>
                    <a:pt x="2093" y="185"/>
                    <a:pt x="2105" y="190"/>
                    <a:pt x="2116" y="195"/>
                  </a:cubicBezTo>
                  <a:cubicBezTo>
                    <a:pt x="2128" y="200"/>
                    <a:pt x="2139" y="206"/>
                    <a:pt x="2151" y="212"/>
                  </a:cubicBezTo>
                  <a:cubicBezTo>
                    <a:pt x="2175" y="223"/>
                    <a:pt x="2198" y="236"/>
                    <a:pt x="2222" y="249"/>
                  </a:cubicBezTo>
                  <a:cubicBezTo>
                    <a:pt x="2225" y="251"/>
                    <a:pt x="2228" y="253"/>
                    <a:pt x="2231" y="254"/>
                  </a:cubicBezTo>
                  <a:cubicBezTo>
                    <a:pt x="2240" y="260"/>
                    <a:pt x="2240" y="260"/>
                    <a:pt x="2240" y="260"/>
                  </a:cubicBezTo>
                  <a:cubicBezTo>
                    <a:pt x="2246" y="263"/>
                    <a:pt x="2252" y="267"/>
                    <a:pt x="2258" y="271"/>
                  </a:cubicBezTo>
                  <a:cubicBezTo>
                    <a:pt x="2264" y="274"/>
                    <a:pt x="2270" y="278"/>
                    <a:pt x="2276" y="281"/>
                  </a:cubicBezTo>
                  <a:cubicBezTo>
                    <a:pt x="2285" y="287"/>
                    <a:pt x="2285" y="287"/>
                    <a:pt x="2285" y="287"/>
                  </a:cubicBezTo>
                  <a:cubicBezTo>
                    <a:pt x="2288" y="289"/>
                    <a:pt x="2290" y="291"/>
                    <a:pt x="2293" y="293"/>
                  </a:cubicBezTo>
                  <a:cubicBezTo>
                    <a:pt x="2305" y="301"/>
                    <a:pt x="2317" y="309"/>
                    <a:pt x="2329" y="316"/>
                  </a:cubicBezTo>
                  <a:cubicBezTo>
                    <a:pt x="2337" y="322"/>
                    <a:pt x="2337" y="322"/>
                    <a:pt x="2337" y="322"/>
                  </a:cubicBezTo>
                  <a:cubicBezTo>
                    <a:pt x="2340" y="324"/>
                    <a:pt x="2343" y="327"/>
                    <a:pt x="2346" y="329"/>
                  </a:cubicBezTo>
                  <a:cubicBezTo>
                    <a:pt x="2363" y="341"/>
                    <a:pt x="2363" y="341"/>
                    <a:pt x="2363" y="341"/>
                  </a:cubicBezTo>
                  <a:cubicBezTo>
                    <a:pt x="2380" y="354"/>
                    <a:pt x="2380" y="354"/>
                    <a:pt x="2380" y="354"/>
                  </a:cubicBezTo>
                  <a:cubicBezTo>
                    <a:pt x="2389" y="360"/>
                    <a:pt x="2389" y="360"/>
                    <a:pt x="2389" y="360"/>
                  </a:cubicBezTo>
                  <a:cubicBezTo>
                    <a:pt x="2397" y="367"/>
                    <a:pt x="2397" y="367"/>
                    <a:pt x="2397" y="367"/>
                  </a:cubicBezTo>
                  <a:cubicBezTo>
                    <a:pt x="2408" y="376"/>
                    <a:pt x="2419" y="385"/>
                    <a:pt x="2430" y="394"/>
                  </a:cubicBezTo>
                  <a:cubicBezTo>
                    <a:pt x="2433" y="396"/>
                    <a:pt x="2435" y="398"/>
                    <a:pt x="2438" y="400"/>
                  </a:cubicBezTo>
                  <a:cubicBezTo>
                    <a:pt x="2446" y="408"/>
                    <a:pt x="2446" y="408"/>
                    <a:pt x="2446" y="408"/>
                  </a:cubicBezTo>
                  <a:cubicBezTo>
                    <a:pt x="2451" y="412"/>
                    <a:pt x="2456" y="417"/>
                    <a:pt x="2462" y="421"/>
                  </a:cubicBezTo>
                  <a:cubicBezTo>
                    <a:pt x="2467" y="426"/>
                    <a:pt x="2472" y="431"/>
                    <a:pt x="2477" y="435"/>
                  </a:cubicBezTo>
                  <a:cubicBezTo>
                    <a:pt x="2480" y="438"/>
                    <a:pt x="2482" y="440"/>
                    <a:pt x="2485" y="442"/>
                  </a:cubicBezTo>
                  <a:cubicBezTo>
                    <a:pt x="2492" y="450"/>
                    <a:pt x="2492" y="450"/>
                    <a:pt x="2492" y="450"/>
                  </a:cubicBezTo>
                  <a:cubicBezTo>
                    <a:pt x="2502" y="459"/>
                    <a:pt x="2511" y="469"/>
                    <a:pt x="2521" y="478"/>
                  </a:cubicBezTo>
                  <a:cubicBezTo>
                    <a:pt x="2523" y="481"/>
                    <a:pt x="2526" y="483"/>
                    <a:pt x="2528" y="485"/>
                  </a:cubicBezTo>
                  <a:cubicBezTo>
                    <a:pt x="2530" y="488"/>
                    <a:pt x="2532" y="490"/>
                    <a:pt x="2535" y="493"/>
                  </a:cubicBezTo>
                  <a:cubicBezTo>
                    <a:pt x="2539" y="498"/>
                    <a:pt x="2544" y="502"/>
                    <a:pt x="2548" y="507"/>
                  </a:cubicBezTo>
                  <a:cubicBezTo>
                    <a:pt x="2552" y="512"/>
                    <a:pt x="2557" y="517"/>
                    <a:pt x="2561" y="522"/>
                  </a:cubicBezTo>
                  <a:cubicBezTo>
                    <a:pt x="2563" y="524"/>
                    <a:pt x="2565" y="526"/>
                    <a:pt x="2567" y="529"/>
                  </a:cubicBezTo>
                  <a:cubicBezTo>
                    <a:pt x="2570" y="531"/>
                    <a:pt x="2572" y="534"/>
                    <a:pt x="2574" y="536"/>
                  </a:cubicBezTo>
                  <a:cubicBezTo>
                    <a:pt x="2582" y="546"/>
                    <a:pt x="2590" y="555"/>
                    <a:pt x="2597" y="565"/>
                  </a:cubicBezTo>
                  <a:cubicBezTo>
                    <a:pt x="2608" y="577"/>
                    <a:pt x="2617" y="590"/>
                    <a:pt x="2626" y="603"/>
                  </a:cubicBezTo>
                  <a:cubicBezTo>
                    <a:pt x="2635" y="615"/>
                    <a:pt x="2643" y="626"/>
                    <a:pt x="2649" y="637"/>
                  </a:cubicBezTo>
                  <a:cubicBezTo>
                    <a:pt x="2662" y="657"/>
                    <a:pt x="2671" y="671"/>
                    <a:pt x="2670" y="672"/>
                  </a:cubicBezTo>
                  <a:cubicBezTo>
                    <a:pt x="2714" y="739"/>
                    <a:pt x="2748" y="808"/>
                    <a:pt x="2773" y="876"/>
                  </a:cubicBezTo>
                  <a:cubicBezTo>
                    <a:pt x="2798" y="944"/>
                    <a:pt x="2815" y="1011"/>
                    <a:pt x="2825" y="1074"/>
                  </a:cubicBezTo>
                  <a:cubicBezTo>
                    <a:pt x="2827" y="1090"/>
                    <a:pt x="2830" y="1106"/>
                    <a:pt x="2832" y="1121"/>
                  </a:cubicBezTo>
                  <a:cubicBezTo>
                    <a:pt x="2833" y="1137"/>
                    <a:pt x="2834" y="1152"/>
                    <a:pt x="2835" y="1167"/>
                  </a:cubicBezTo>
                  <a:cubicBezTo>
                    <a:pt x="2837" y="1182"/>
                    <a:pt x="2836" y="1197"/>
                    <a:pt x="2837" y="1211"/>
                  </a:cubicBezTo>
                  <a:cubicBezTo>
                    <a:pt x="2837" y="1219"/>
                    <a:pt x="2837" y="1226"/>
                    <a:pt x="2837" y="1233"/>
                  </a:cubicBezTo>
                  <a:cubicBezTo>
                    <a:pt x="2837" y="1237"/>
                    <a:pt x="2837" y="1240"/>
                    <a:pt x="2837" y="1244"/>
                  </a:cubicBezTo>
                  <a:cubicBezTo>
                    <a:pt x="2837" y="1247"/>
                    <a:pt x="2837" y="1251"/>
                    <a:pt x="2836" y="1254"/>
                  </a:cubicBezTo>
                  <a:cubicBezTo>
                    <a:pt x="2836" y="1268"/>
                    <a:pt x="2835" y="1282"/>
                    <a:pt x="2834" y="1296"/>
                  </a:cubicBezTo>
                  <a:cubicBezTo>
                    <a:pt x="2834" y="1302"/>
                    <a:pt x="2833" y="1309"/>
                    <a:pt x="2833" y="1316"/>
                  </a:cubicBezTo>
                  <a:cubicBezTo>
                    <a:pt x="2832" y="1322"/>
                    <a:pt x="2831" y="1329"/>
                    <a:pt x="2830" y="1335"/>
                  </a:cubicBezTo>
                  <a:cubicBezTo>
                    <a:pt x="2828" y="1361"/>
                    <a:pt x="2823" y="1386"/>
                    <a:pt x="2819" y="1409"/>
                  </a:cubicBezTo>
                  <a:cubicBezTo>
                    <a:pt x="2818" y="1413"/>
                    <a:pt x="2818" y="1418"/>
                    <a:pt x="2816" y="1424"/>
                  </a:cubicBezTo>
                  <a:cubicBezTo>
                    <a:pt x="2815" y="1430"/>
                    <a:pt x="2814" y="1436"/>
                    <a:pt x="2812" y="1444"/>
                  </a:cubicBezTo>
                  <a:cubicBezTo>
                    <a:pt x="2809" y="1459"/>
                    <a:pt x="2805" y="1477"/>
                    <a:pt x="2799" y="1497"/>
                  </a:cubicBezTo>
                  <a:cubicBezTo>
                    <a:pt x="2797" y="1507"/>
                    <a:pt x="2794" y="1518"/>
                    <a:pt x="2791" y="1529"/>
                  </a:cubicBezTo>
                  <a:cubicBezTo>
                    <a:pt x="2789" y="1535"/>
                    <a:pt x="2787" y="1540"/>
                    <a:pt x="2785" y="1546"/>
                  </a:cubicBezTo>
                  <a:cubicBezTo>
                    <a:pt x="2783" y="1552"/>
                    <a:pt x="2781" y="1558"/>
                    <a:pt x="2779" y="1564"/>
                  </a:cubicBezTo>
                  <a:cubicBezTo>
                    <a:pt x="2777" y="1570"/>
                    <a:pt x="2775" y="1576"/>
                    <a:pt x="2773" y="1582"/>
                  </a:cubicBezTo>
                  <a:cubicBezTo>
                    <a:pt x="2772" y="1585"/>
                    <a:pt x="2771" y="1588"/>
                    <a:pt x="2770" y="1591"/>
                  </a:cubicBezTo>
                  <a:cubicBezTo>
                    <a:pt x="2769" y="1594"/>
                    <a:pt x="2768" y="1597"/>
                    <a:pt x="2767" y="1600"/>
                  </a:cubicBezTo>
                  <a:cubicBezTo>
                    <a:pt x="2762" y="1613"/>
                    <a:pt x="2757" y="1626"/>
                    <a:pt x="2751" y="1639"/>
                  </a:cubicBezTo>
                  <a:cubicBezTo>
                    <a:pt x="2749" y="1645"/>
                    <a:pt x="2746" y="1652"/>
                    <a:pt x="2743" y="1658"/>
                  </a:cubicBezTo>
                  <a:cubicBezTo>
                    <a:pt x="2740" y="1665"/>
                    <a:pt x="2737" y="1671"/>
                    <a:pt x="2734" y="1678"/>
                  </a:cubicBezTo>
                  <a:cubicBezTo>
                    <a:pt x="2731" y="1684"/>
                    <a:pt x="2728" y="1691"/>
                    <a:pt x="2725" y="1697"/>
                  </a:cubicBezTo>
                  <a:cubicBezTo>
                    <a:pt x="2722" y="1704"/>
                    <a:pt x="2718" y="1710"/>
                    <a:pt x="2715" y="1717"/>
                  </a:cubicBezTo>
                  <a:cubicBezTo>
                    <a:pt x="2711" y="1723"/>
                    <a:pt x="2708" y="1730"/>
                    <a:pt x="2705" y="1736"/>
                  </a:cubicBezTo>
                  <a:cubicBezTo>
                    <a:pt x="2699" y="1746"/>
                    <a:pt x="2699" y="1746"/>
                    <a:pt x="2699" y="1746"/>
                  </a:cubicBezTo>
                  <a:cubicBezTo>
                    <a:pt x="2697" y="1751"/>
                    <a:pt x="2697" y="1751"/>
                    <a:pt x="2697" y="1751"/>
                  </a:cubicBezTo>
                  <a:cubicBezTo>
                    <a:pt x="2694" y="1756"/>
                    <a:pt x="2694" y="1756"/>
                    <a:pt x="2694" y="1756"/>
                  </a:cubicBezTo>
                  <a:cubicBezTo>
                    <a:pt x="2687" y="1768"/>
                    <a:pt x="2679" y="1781"/>
                    <a:pt x="2672" y="1793"/>
                  </a:cubicBezTo>
                  <a:cubicBezTo>
                    <a:pt x="2670" y="1796"/>
                    <a:pt x="2668" y="1799"/>
                    <a:pt x="2666" y="1802"/>
                  </a:cubicBezTo>
                  <a:cubicBezTo>
                    <a:pt x="2664" y="1805"/>
                    <a:pt x="2662" y="1808"/>
                    <a:pt x="2660" y="1811"/>
                  </a:cubicBezTo>
                  <a:cubicBezTo>
                    <a:pt x="2656" y="1817"/>
                    <a:pt x="2652" y="1823"/>
                    <a:pt x="2648" y="1829"/>
                  </a:cubicBezTo>
                  <a:cubicBezTo>
                    <a:pt x="2644" y="1835"/>
                    <a:pt x="2640" y="1841"/>
                    <a:pt x="2636" y="1847"/>
                  </a:cubicBezTo>
                  <a:cubicBezTo>
                    <a:pt x="2634" y="1850"/>
                    <a:pt x="2632" y="1852"/>
                    <a:pt x="2630" y="1855"/>
                  </a:cubicBezTo>
                  <a:cubicBezTo>
                    <a:pt x="2628" y="1858"/>
                    <a:pt x="2626" y="1861"/>
                    <a:pt x="2624" y="1863"/>
                  </a:cubicBezTo>
                  <a:cubicBezTo>
                    <a:pt x="2616" y="1874"/>
                    <a:pt x="2608" y="1885"/>
                    <a:pt x="2600" y="1895"/>
                  </a:cubicBezTo>
                  <a:cubicBezTo>
                    <a:pt x="2592" y="1906"/>
                    <a:pt x="2584" y="1915"/>
                    <a:pt x="2576" y="192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5" name="Shape 30">
              <a:extLst>
                <a:ext uri="{FF2B5EF4-FFF2-40B4-BE49-F238E27FC236}">
                  <a16:creationId xmlns:a16="http://schemas.microsoft.com/office/drawing/2014/main" id="{DA32A8E0-A890-4123-BF72-6D330C762435}"/>
                </a:ext>
              </a:extLst>
            </p:cNvPr>
            <p:cNvSpPr txBox="1">
              <a:spLocks/>
            </p:cNvSpPr>
            <p:nvPr/>
          </p:nvSpPr>
          <p:spPr>
            <a:xfrm>
              <a:off x="6860259" y="1265576"/>
              <a:ext cx="2697900" cy="1486453"/>
            </a:xfrm>
            <a:prstGeom prst="rect">
              <a:avLst/>
            </a:prstGeom>
            <a:noFill/>
            <a:ln w="9525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lIns="91425" tIns="91425" rIns="91425" bIns="91425" rtlCol="0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None/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>
                <a:spcBef>
                  <a:spcPts val="0"/>
                </a:spcBef>
                <a:defRPr/>
              </a:lvl2pPr>
              <a:lvl3pPr>
                <a:spcBef>
                  <a:spcPts val="0"/>
                </a:spcBef>
                <a:defRPr/>
              </a:lvl3pPr>
              <a:lvl4pPr>
                <a:spcBef>
                  <a:spcPts val="0"/>
                </a:spcBef>
                <a:defRPr/>
              </a:lvl4pPr>
              <a:lvl5pPr>
                <a:spcBef>
                  <a:spcPts val="0"/>
                </a:spcBef>
                <a:defRPr/>
              </a:lvl5pPr>
              <a:lvl6pPr>
                <a:spcBef>
                  <a:spcPts val="0"/>
                </a:spcBef>
                <a:defRPr/>
              </a:lvl6pPr>
              <a:lvl7pPr>
                <a:spcBef>
                  <a:spcPts val="0"/>
                </a:spcBef>
                <a:defRPr/>
              </a:lvl7pPr>
              <a:lvl8pPr>
                <a:spcBef>
                  <a:spcPts val="0"/>
                </a:spcBef>
                <a:defRPr/>
              </a:lvl8pPr>
              <a:lvl9pPr>
                <a:spcBef>
                  <a:spcPts val="0"/>
                </a:spcBef>
                <a:defRPr/>
              </a:lvl9pPr>
            </a:lstStyle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Cnag, cnag!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Cé atá ann?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Ann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Ann cé?</a:t>
              </a:r>
            </a:p>
            <a:p>
              <a:pPr algn="ctr"/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Ann bhfuil cead agam dul go dtí an leithreas?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67F648-E01F-42D0-AA96-5FCFA8309CA4}"/>
              </a:ext>
            </a:extLst>
          </p:cNvPr>
          <p:cNvGrpSpPr/>
          <p:nvPr/>
        </p:nvGrpSpPr>
        <p:grpSpPr>
          <a:xfrm>
            <a:off x="3675651" y="3516984"/>
            <a:ext cx="3421621" cy="2734743"/>
            <a:chOff x="3696070" y="3571548"/>
            <a:chExt cx="3223192" cy="2620556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21D0342-9216-4DCD-B4F0-BC356DB4453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696070" y="3571548"/>
              <a:ext cx="3223192" cy="2620556"/>
            </a:xfrm>
            <a:custGeom>
              <a:avLst/>
              <a:gdLst>
                <a:gd name="T0" fmla="*/ 1179 w 2903"/>
                <a:gd name="T1" fmla="*/ 2394 h 2832"/>
                <a:gd name="T2" fmla="*/ 543 w 2903"/>
                <a:gd name="T3" fmla="*/ 2641 h 2832"/>
                <a:gd name="T4" fmla="*/ 564 w 2903"/>
                <a:gd name="T5" fmla="*/ 2136 h 2832"/>
                <a:gd name="T6" fmla="*/ 258 w 2903"/>
                <a:gd name="T7" fmla="*/ 1814 h 2832"/>
                <a:gd name="T8" fmla="*/ 440 w 2903"/>
                <a:gd name="T9" fmla="*/ 457 h 2832"/>
                <a:gd name="T10" fmla="*/ 766 w 2903"/>
                <a:gd name="T11" fmla="*/ 228 h 2832"/>
                <a:gd name="T12" fmla="*/ 977 w 2903"/>
                <a:gd name="T13" fmla="*/ 127 h 2832"/>
                <a:gd name="T14" fmla="*/ 796 w 2903"/>
                <a:gd name="T15" fmla="*/ 195 h 2832"/>
                <a:gd name="T16" fmla="*/ 659 w 2903"/>
                <a:gd name="T17" fmla="*/ 260 h 2832"/>
                <a:gd name="T18" fmla="*/ 831 w 2903"/>
                <a:gd name="T19" fmla="*/ 163 h 2832"/>
                <a:gd name="T20" fmla="*/ 1030 w 2903"/>
                <a:gd name="T21" fmla="*/ 90 h 2832"/>
                <a:gd name="T22" fmla="*/ 1292 w 2903"/>
                <a:gd name="T23" fmla="*/ 39 h 2832"/>
                <a:gd name="T24" fmla="*/ 1348 w 2903"/>
                <a:gd name="T25" fmla="*/ 22 h 2832"/>
                <a:gd name="T26" fmla="*/ 906 w 2903"/>
                <a:gd name="T27" fmla="*/ 99 h 2832"/>
                <a:gd name="T28" fmla="*/ 596 w 2903"/>
                <a:gd name="T29" fmla="*/ 236 h 2832"/>
                <a:gd name="T30" fmla="*/ 426 w 2903"/>
                <a:gd name="T31" fmla="*/ 360 h 2832"/>
                <a:gd name="T32" fmla="*/ 132 w 2903"/>
                <a:gd name="T33" fmla="*/ 722 h 2832"/>
                <a:gd name="T34" fmla="*/ 25 w 2903"/>
                <a:gd name="T35" fmla="*/ 1014 h 2832"/>
                <a:gd name="T36" fmla="*/ 2 w 2903"/>
                <a:gd name="T37" fmla="*/ 1217 h 2832"/>
                <a:gd name="T38" fmla="*/ 182 w 2903"/>
                <a:gd name="T39" fmla="*/ 1850 h 2832"/>
                <a:gd name="T40" fmla="*/ 313 w 2903"/>
                <a:gd name="T41" fmla="*/ 2021 h 2832"/>
                <a:gd name="T42" fmla="*/ 453 w 2903"/>
                <a:gd name="T43" fmla="*/ 2152 h 2832"/>
                <a:gd name="T44" fmla="*/ 457 w 2903"/>
                <a:gd name="T45" fmla="*/ 2564 h 2832"/>
                <a:gd name="T46" fmla="*/ 1174 w 2903"/>
                <a:gd name="T47" fmla="*/ 2473 h 2832"/>
                <a:gd name="T48" fmla="*/ 2142 w 2903"/>
                <a:gd name="T49" fmla="*/ 2339 h 2832"/>
                <a:gd name="T50" fmla="*/ 2497 w 2903"/>
                <a:gd name="T51" fmla="*/ 2100 h 2832"/>
                <a:gd name="T52" fmla="*/ 2668 w 2903"/>
                <a:gd name="T53" fmla="*/ 1912 h 2832"/>
                <a:gd name="T54" fmla="*/ 2678 w 2903"/>
                <a:gd name="T55" fmla="*/ 586 h 2832"/>
                <a:gd name="T56" fmla="*/ 2519 w 2903"/>
                <a:gd name="T57" fmla="*/ 405 h 2832"/>
                <a:gd name="T58" fmla="*/ 2223 w 2903"/>
                <a:gd name="T59" fmla="*/ 192 h 2832"/>
                <a:gd name="T60" fmla="*/ 2011 w 2903"/>
                <a:gd name="T61" fmla="*/ 96 h 2832"/>
                <a:gd name="T62" fmla="*/ 1499 w 2903"/>
                <a:gd name="T63" fmla="*/ 1 h 2832"/>
                <a:gd name="T64" fmla="*/ 1794 w 2903"/>
                <a:gd name="T65" fmla="*/ 37 h 2832"/>
                <a:gd name="T66" fmla="*/ 2073 w 2903"/>
                <a:gd name="T67" fmla="*/ 124 h 2832"/>
                <a:gd name="T68" fmla="*/ 2367 w 2903"/>
                <a:gd name="T69" fmla="*/ 289 h 2832"/>
                <a:gd name="T70" fmla="*/ 2817 w 2903"/>
                <a:gd name="T71" fmla="*/ 856 h 2832"/>
                <a:gd name="T72" fmla="*/ 2878 w 2903"/>
                <a:gd name="T73" fmla="*/ 1133 h 2832"/>
                <a:gd name="T74" fmla="*/ 2875 w 2903"/>
                <a:gd name="T75" fmla="*/ 1150 h 2832"/>
                <a:gd name="T76" fmla="*/ 2731 w 2903"/>
                <a:gd name="T77" fmla="*/ 1781 h 2832"/>
                <a:gd name="T78" fmla="*/ 2518 w 2903"/>
                <a:gd name="T79" fmla="*/ 2048 h 2832"/>
                <a:gd name="T80" fmla="*/ 2675 w 2903"/>
                <a:gd name="T81" fmla="*/ 1852 h 2832"/>
                <a:gd name="T82" fmla="*/ 2855 w 2903"/>
                <a:gd name="T83" fmla="*/ 1396 h 2832"/>
                <a:gd name="T84" fmla="*/ 2866 w 2903"/>
                <a:gd name="T85" fmla="*/ 1233 h 2832"/>
                <a:gd name="T86" fmla="*/ 2856 w 2903"/>
                <a:gd name="T87" fmla="*/ 1349 h 2832"/>
                <a:gd name="T88" fmla="*/ 2813 w 2903"/>
                <a:gd name="T89" fmla="*/ 932 h 2832"/>
                <a:gd name="T90" fmla="*/ 2521 w 2903"/>
                <a:gd name="T91" fmla="*/ 458 h 2832"/>
                <a:gd name="T92" fmla="*/ 1965 w 2903"/>
                <a:gd name="T93" fmla="*/ 122 h 2832"/>
                <a:gd name="T94" fmla="*/ 2177 w 2903"/>
                <a:gd name="T95" fmla="*/ 217 h 2832"/>
                <a:gd name="T96" fmla="*/ 2416 w 2903"/>
                <a:gd name="T97" fmla="*/ 373 h 2832"/>
                <a:gd name="T98" fmla="*/ 2542 w 2903"/>
                <a:gd name="T99" fmla="*/ 493 h 2832"/>
                <a:gd name="T100" fmla="*/ 2256 w 2903"/>
                <a:gd name="T101" fmla="*/ 268 h 2832"/>
                <a:gd name="T102" fmla="*/ 2151 w 2903"/>
                <a:gd name="T103" fmla="*/ 212 h 2832"/>
                <a:gd name="T104" fmla="*/ 2337 w 2903"/>
                <a:gd name="T105" fmla="*/ 322 h 2832"/>
                <a:gd name="T106" fmla="*/ 2462 w 2903"/>
                <a:gd name="T107" fmla="*/ 421 h 2832"/>
                <a:gd name="T108" fmla="*/ 2567 w 2903"/>
                <a:gd name="T109" fmla="*/ 529 h 2832"/>
                <a:gd name="T110" fmla="*/ 2835 w 2903"/>
                <a:gd name="T111" fmla="*/ 1167 h 2832"/>
                <a:gd name="T112" fmla="*/ 2816 w 2903"/>
                <a:gd name="T113" fmla="*/ 1424 h 2832"/>
                <a:gd name="T114" fmla="*/ 2751 w 2903"/>
                <a:gd name="T115" fmla="*/ 1639 h 2832"/>
                <a:gd name="T116" fmla="*/ 2672 w 2903"/>
                <a:gd name="T117" fmla="*/ 1793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3" h="2832">
                  <a:moveTo>
                    <a:pt x="2576" y="1924"/>
                  </a:moveTo>
                  <a:cubicBezTo>
                    <a:pt x="2597" y="1900"/>
                    <a:pt x="2616" y="1874"/>
                    <a:pt x="2635" y="1848"/>
                  </a:cubicBezTo>
                  <a:cubicBezTo>
                    <a:pt x="2644" y="1835"/>
                    <a:pt x="2653" y="1822"/>
                    <a:pt x="2662" y="1809"/>
                  </a:cubicBezTo>
                  <a:cubicBezTo>
                    <a:pt x="2667" y="1802"/>
                    <a:pt x="2671" y="1795"/>
                    <a:pt x="2675" y="1788"/>
                  </a:cubicBezTo>
                  <a:cubicBezTo>
                    <a:pt x="2687" y="1767"/>
                    <a:pt x="2687" y="1767"/>
                    <a:pt x="2687" y="1767"/>
                  </a:cubicBezTo>
                  <a:cubicBezTo>
                    <a:pt x="2605" y="1907"/>
                    <a:pt x="2491" y="2029"/>
                    <a:pt x="2359" y="2127"/>
                  </a:cubicBezTo>
                  <a:cubicBezTo>
                    <a:pt x="2227" y="2225"/>
                    <a:pt x="2076" y="2300"/>
                    <a:pt x="1917" y="2348"/>
                  </a:cubicBezTo>
                  <a:cubicBezTo>
                    <a:pt x="1759" y="2397"/>
                    <a:pt x="1592" y="2418"/>
                    <a:pt x="1426" y="2416"/>
                  </a:cubicBezTo>
                  <a:cubicBezTo>
                    <a:pt x="1343" y="2415"/>
                    <a:pt x="1261" y="2407"/>
                    <a:pt x="1179" y="2394"/>
                  </a:cubicBezTo>
                  <a:cubicBezTo>
                    <a:pt x="1139" y="2387"/>
                    <a:pt x="1098" y="2378"/>
                    <a:pt x="1059" y="2368"/>
                  </a:cubicBezTo>
                  <a:cubicBezTo>
                    <a:pt x="1029" y="2360"/>
                    <a:pt x="1029" y="2360"/>
                    <a:pt x="1029" y="2360"/>
                  </a:cubicBezTo>
                  <a:cubicBezTo>
                    <a:pt x="999" y="2352"/>
                    <a:pt x="999" y="2352"/>
                    <a:pt x="999" y="2352"/>
                  </a:cubicBezTo>
                  <a:cubicBezTo>
                    <a:pt x="970" y="2342"/>
                    <a:pt x="970" y="2342"/>
                    <a:pt x="970" y="2342"/>
                  </a:cubicBezTo>
                  <a:cubicBezTo>
                    <a:pt x="954" y="2337"/>
                    <a:pt x="938" y="2332"/>
                    <a:pt x="922" y="2327"/>
                  </a:cubicBezTo>
                  <a:cubicBezTo>
                    <a:pt x="843" y="2392"/>
                    <a:pt x="765" y="2458"/>
                    <a:pt x="686" y="2523"/>
                  </a:cubicBezTo>
                  <a:cubicBezTo>
                    <a:pt x="649" y="2553"/>
                    <a:pt x="613" y="2583"/>
                    <a:pt x="576" y="2614"/>
                  </a:cubicBezTo>
                  <a:cubicBezTo>
                    <a:pt x="567" y="2621"/>
                    <a:pt x="558" y="2629"/>
                    <a:pt x="549" y="2636"/>
                  </a:cubicBezTo>
                  <a:cubicBezTo>
                    <a:pt x="543" y="2641"/>
                    <a:pt x="543" y="2641"/>
                    <a:pt x="543" y="2641"/>
                  </a:cubicBezTo>
                  <a:cubicBezTo>
                    <a:pt x="531" y="2651"/>
                    <a:pt x="531" y="2651"/>
                    <a:pt x="531" y="2651"/>
                  </a:cubicBezTo>
                  <a:cubicBezTo>
                    <a:pt x="532" y="2644"/>
                    <a:pt x="532" y="2637"/>
                    <a:pt x="533" y="2630"/>
                  </a:cubicBezTo>
                  <a:cubicBezTo>
                    <a:pt x="535" y="2601"/>
                    <a:pt x="537" y="2571"/>
                    <a:pt x="539" y="2542"/>
                  </a:cubicBezTo>
                  <a:cubicBezTo>
                    <a:pt x="543" y="2478"/>
                    <a:pt x="547" y="2415"/>
                    <a:pt x="551" y="2352"/>
                  </a:cubicBezTo>
                  <a:cubicBezTo>
                    <a:pt x="556" y="2284"/>
                    <a:pt x="560" y="2216"/>
                    <a:pt x="565" y="2149"/>
                  </a:cubicBezTo>
                  <a:cubicBezTo>
                    <a:pt x="566" y="2138"/>
                    <a:pt x="566" y="2138"/>
                    <a:pt x="566" y="2138"/>
                  </a:cubicBezTo>
                  <a:cubicBezTo>
                    <a:pt x="566" y="2137"/>
                    <a:pt x="566" y="2137"/>
                    <a:pt x="566" y="2137"/>
                  </a:cubicBezTo>
                  <a:cubicBezTo>
                    <a:pt x="566" y="2137"/>
                    <a:pt x="565" y="2137"/>
                    <a:pt x="565" y="2137"/>
                  </a:cubicBezTo>
                  <a:cubicBezTo>
                    <a:pt x="564" y="2136"/>
                    <a:pt x="564" y="2136"/>
                    <a:pt x="564" y="2136"/>
                  </a:cubicBezTo>
                  <a:cubicBezTo>
                    <a:pt x="562" y="2135"/>
                    <a:pt x="562" y="2135"/>
                    <a:pt x="562" y="2135"/>
                  </a:cubicBezTo>
                  <a:cubicBezTo>
                    <a:pt x="558" y="2131"/>
                    <a:pt x="558" y="2131"/>
                    <a:pt x="558" y="2131"/>
                  </a:cubicBezTo>
                  <a:cubicBezTo>
                    <a:pt x="541" y="2118"/>
                    <a:pt x="541" y="2118"/>
                    <a:pt x="541" y="2118"/>
                  </a:cubicBezTo>
                  <a:cubicBezTo>
                    <a:pt x="527" y="2108"/>
                    <a:pt x="527" y="2108"/>
                    <a:pt x="527" y="2108"/>
                  </a:cubicBezTo>
                  <a:cubicBezTo>
                    <a:pt x="524" y="2105"/>
                    <a:pt x="521" y="2103"/>
                    <a:pt x="518" y="2101"/>
                  </a:cubicBezTo>
                  <a:cubicBezTo>
                    <a:pt x="506" y="2091"/>
                    <a:pt x="494" y="2082"/>
                    <a:pt x="483" y="2072"/>
                  </a:cubicBezTo>
                  <a:cubicBezTo>
                    <a:pt x="460" y="2052"/>
                    <a:pt x="438" y="2032"/>
                    <a:pt x="417" y="2011"/>
                  </a:cubicBezTo>
                  <a:cubicBezTo>
                    <a:pt x="394" y="1989"/>
                    <a:pt x="362" y="1954"/>
                    <a:pt x="332" y="1917"/>
                  </a:cubicBezTo>
                  <a:cubicBezTo>
                    <a:pt x="302" y="1880"/>
                    <a:pt x="275" y="1840"/>
                    <a:pt x="258" y="1814"/>
                  </a:cubicBezTo>
                  <a:cubicBezTo>
                    <a:pt x="241" y="1787"/>
                    <a:pt x="224" y="1760"/>
                    <a:pt x="209" y="1731"/>
                  </a:cubicBezTo>
                  <a:cubicBezTo>
                    <a:pt x="193" y="1702"/>
                    <a:pt x="179" y="1673"/>
                    <a:pt x="166" y="1642"/>
                  </a:cubicBezTo>
                  <a:cubicBezTo>
                    <a:pt x="140" y="1581"/>
                    <a:pt x="119" y="1516"/>
                    <a:pt x="105" y="1449"/>
                  </a:cubicBezTo>
                  <a:cubicBezTo>
                    <a:pt x="91" y="1382"/>
                    <a:pt x="84" y="1312"/>
                    <a:pt x="83" y="1242"/>
                  </a:cubicBezTo>
                  <a:cubicBezTo>
                    <a:pt x="84" y="1172"/>
                    <a:pt x="91" y="1101"/>
                    <a:pt x="106" y="1032"/>
                  </a:cubicBezTo>
                  <a:cubicBezTo>
                    <a:pt x="136" y="893"/>
                    <a:pt x="195" y="762"/>
                    <a:pt x="274" y="648"/>
                  </a:cubicBezTo>
                  <a:cubicBezTo>
                    <a:pt x="314" y="592"/>
                    <a:pt x="358" y="539"/>
                    <a:pt x="405" y="492"/>
                  </a:cubicBezTo>
                  <a:cubicBezTo>
                    <a:pt x="410" y="486"/>
                    <a:pt x="416" y="480"/>
                    <a:pt x="422" y="474"/>
                  </a:cubicBezTo>
                  <a:cubicBezTo>
                    <a:pt x="428" y="468"/>
                    <a:pt x="434" y="462"/>
                    <a:pt x="440" y="457"/>
                  </a:cubicBezTo>
                  <a:cubicBezTo>
                    <a:pt x="452" y="446"/>
                    <a:pt x="465" y="434"/>
                    <a:pt x="477" y="424"/>
                  </a:cubicBezTo>
                  <a:cubicBezTo>
                    <a:pt x="489" y="413"/>
                    <a:pt x="502" y="403"/>
                    <a:pt x="514" y="392"/>
                  </a:cubicBezTo>
                  <a:cubicBezTo>
                    <a:pt x="527" y="382"/>
                    <a:pt x="540" y="373"/>
                    <a:pt x="552" y="363"/>
                  </a:cubicBezTo>
                  <a:cubicBezTo>
                    <a:pt x="577" y="343"/>
                    <a:pt x="603" y="327"/>
                    <a:pt x="628" y="310"/>
                  </a:cubicBezTo>
                  <a:cubicBezTo>
                    <a:pt x="640" y="302"/>
                    <a:pt x="652" y="294"/>
                    <a:pt x="664" y="286"/>
                  </a:cubicBezTo>
                  <a:cubicBezTo>
                    <a:pt x="670" y="283"/>
                    <a:pt x="676" y="279"/>
                    <a:pt x="682" y="275"/>
                  </a:cubicBezTo>
                  <a:cubicBezTo>
                    <a:pt x="688" y="272"/>
                    <a:pt x="694" y="268"/>
                    <a:pt x="700" y="265"/>
                  </a:cubicBezTo>
                  <a:cubicBezTo>
                    <a:pt x="712" y="258"/>
                    <a:pt x="723" y="252"/>
                    <a:pt x="734" y="245"/>
                  </a:cubicBezTo>
                  <a:cubicBezTo>
                    <a:pt x="745" y="239"/>
                    <a:pt x="756" y="234"/>
                    <a:pt x="766" y="228"/>
                  </a:cubicBezTo>
                  <a:cubicBezTo>
                    <a:pt x="777" y="222"/>
                    <a:pt x="787" y="217"/>
                    <a:pt x="797" y="212"/>
                  </a:cubicBezTo>
                  <a:cubicBezTo>
                    <a:pt x="807" y="207"/>
                    <a:pt x="816" y="203"/>
                    <a:pt x="825" y="198"/>
                  </a:cubicBezTo>
                  <a:cubicBezTo>
                    <a:pt x="834" y="194"/>
                    <a:pt x="843" y="190"/>
                    <a:pt x="851" y="186"/>
                  </a:cubicBezTo>
                  <a:cubicBezTo>
                    <a:pt x="859" y="182"/>
                    <a:pt x="867" y="179"/>
                    <a:pt x="874" y="176"/>
                  </a:cubicBezTo>
                  <a:cubicBezTo>
                    <a:pt x="889" y="169"/>
                    <a:pt x="901" y="164"/>
                    <a:pt x="911" y="159"/>
                  </a:cubicBezTo>
                  <a:cubicBezTo>
                    <a:pt x="932" y="151"/>
                    <a:pt x="943" y="147"/>
                    <a:pt x="943" y="147"/>
                  </a:cubicBezTo>
                  <a:cubicBezTo>
                    <a:pt x="973" y="135"/>
                    <a:pt x="1004" y="125"/>
                    <a:pt x="1019" y="119"/>
                  </a:cubicBezTo>
                  <a:cubicBezTo>
                    <a:pt x="1034" y="113"/>
                    <a:pt x="1034" y="112"/>
                    <a:pt x="1002" y="120"/>
                  </a:cubicBezTo>
                  <a:cubicBezTo>
                    <a:pt x="994" y="122"/>
                    <a:pt x="986" y="124"/>
                    <a:pt x="977" y="127"/>
                  </a:cubicBezTo>
                  <a:cubicBezTo>
                    <a:pt x="972" y="128"/>
                    <a:pt x="968" y="130"/>
                    <a:pt x="963" y="131"/>
                  </a:cubicBezTo>
                  <a:cubicBezTo>
                    <a:pt x="958" y="133"/>
                    <a:pt x="953" y="134"/>
                    <a:pt x="948" y="136"/>
                  </a:cubicBezTo>
                  <a:cubicBezTo>
                    <a:pt x="938" y="139"/>
                    <a:pt x="927" y="143"/>
                    <a:pt x="916" y="147"/>
                  </a:cubicBezTo>
                  <a:cubicBezTo>
                    <a:pt x="914" y="148"/>
                    <a:pt x="911" y="148"/>
                    <a:pt x="908" y="149"/>
                  </a:cubicBezTo>
                  <a:cubicBezTo>
                    <a:pt x="905" y="150"/>
                    <a:pt x="903" y="151"/>
                    <a:pt x="900" y="152"/>
                  </a:cubicBezTo>
                  <a:cubicBezTo>
                    <a:pt x="894" y="155"/>
                    <a:pt x="889" y="157"/>
                    <a:pt x="883" y="159"/>
                  </a:cubicBezTo>
                  <a:cubicBezTo>
                    <a:pt x="872" y="163"/>
                    <a:pt x="860" y="168"/>
                    <a:pt x="849" y="172"/>
                  </a:cubicBezTo>
                  <a:cubicBezTo>
                    <a:pt x="837" y="177"/>
                    <a:pt x="825" y="182"/>
                    <a:pt x="814" y="187"/>
                  </a:cubicBezTo>
                  <a:cubicBezTo>
                    <a:pt x="808" y="190"/>
                    <a:pt x="802" y="192"/>
                    <a:pt x="796" y="195"/>
                  </a:cubicBezTo>
                  <a:cubicBezTo>
                    <a:pt x="791" y="197"/>
                    <a:pt x="785" y="200"/>
                    <a:pt x="779" y="202"/>
                  </a:cubicBezTo>
                  <a:cubicBezTo>
                    <a:pt x="768" y="208"/>
                    <a:pt x="757" y="213"/>
                    <a:pt x="746" y="219"/>
                  </a:cubicBezTo>
                  <a:cubicBezTo>
                    <a:pt x="702" y="240"/>
                    <a:pt x="664" y="262"/>
                    <a:pt x="636" y="278"/>
                  </a:cubicBezTo>
                  <a:cubicBezTo>
                    <a:pt x="629" y="283"/>
                    <a:pt x="622" y="286"/>
                    <a:pt x="617" y="289"/>
                  </a:cubicBezTo>
                  <a:cubicBezTo>
                    <a:pt x="611" y="293"/>
                    <a:pt x="607" y="296"/>
                    <a:pt x="603" y="298"/>
                  </a:cubicBezTo>
                  <a:cubicBezTo>
                    <a:pt x="595" y="303"/>
                    <a:pt x="591" y="305"/>
                    <a:pt x="590" y="305"/>
                  </a:cubicBezTo>
                  <a:cubicBezTo>
                    <a:pt x="590" y="305"/>
                    <a:pt x="593" y="302"/>
                    <a:pt x="599" y="298"/>
                  </a:cubicBezTo>
                  <a:cubicBezTo>
                    <a:pt x="605" y="294"/>
                    <a:pt x="613" y="288"/>
                    <a:pt x="624" y="282"/>
                  </a:cubicBezTo>
                  <a:cubicBezTo>
                    <a:pt x="634" y="276"/>
                    <a:pt x="646" y="268"/>
                    <a:pt x="659" y="260"/>
                  </a:cubicBezTo>
                  <a:cubicBezTo>
                    <a:pt x="662" y="258"/>
                    <a:pt x="666" y="256"/>
                    <a:pt x="669" y="254"/>
                  </a:cubicBezTo>
                  <a:cubicBezTo>
                    <a:pt x="672" y="252"/>
                    <a:pt x="676" y="251"/>
                    <a:pt x="679" y="249"/>
                  </a:cubicBezTo>
                  <a:cubicBezTo>
                    <a:pt x="686" y="245"/>
                    <a:pt x="693" y="241"/>
                    <a:pt x="701" y="237"/>
                  </a:cubicBezTo>
                  <a:cubicBezTo>
                    <a:pt x="700" y="236"/>
                    <a:pt x="710" y="229"/>
                    <a:pt x="727" y="219"/>
                  </a:cubicBezTo>
                  <a:cubicBezTo>
                    <a:pt x="735" y="214"/>
                    <a:pt x="745" y="208"/>
                    <a:pt x="756" y="202"/>
                  </a:cubicBezTo>
                  <a:cubicBezTo>
                    <a:pt x="761" y="199"/>
                    <a:pt x="767" y="196"/>
                    <a:pt x="773" y="192"/>
                  </a:cubicBezTo>
                  <a:cubicBezTo>
                    <a:pt x="776" y="191"/>
                    <a:pt x="779" y="189"/>
                    <a:pt x="782" y="187"/>
                  </a:cubicBezTo>
                  <a:cubicBezTo>
                    <a:pt x="785" y="186"/>
                    <a:pt x="789" y="184"/>
                    <a:pt x="792" y="183"/>
                  </a:cubicBezTo>
                  <a:cubicBezTo>
                    <a:pt x="805" y="176"/>
                    <a:pt x="818" y="170"/>
                    <a:pt x="831" y="163"/>
                  </a:cubicBezTo>
                  <a:cubicBezTo>
                    <a:pt x="834" y="162"/>
                    <a:pt x="838" y="160"/>
                    <a:pt x="841" y="159"/>
                  </a:cubicBezTo>
                  <a:cubicBezTo>
                    <a:pt x="844" y="157"/>
                    <a:pt x="848" y="156"/>
                    <a:pt x="851" y="154"/>
                  </a:cubicBezTo>
                  <a:cubicBezTo>
                    <a:pt x="858" y="152"/>
                    <a:pt x="864" y="149"/>
                    <a:pt x="871" y="146"/>
                  </a:cubicBezTo>
                  <a:cubicBezTo>
                    <a:pt x="883" y="141"/>
                    <a:pt x="895" y="136"/>
                    <a:pt x="906" y="132"/>
                  </a:cubicBezTo>
                  <a:cubicBezTo>
                    <a:pt x="917" y="128"/>
                    <a:pt x="927" y="124"/>
                    <a:pt x="934" y="122"/>
                  </a:cubicBezTo>
                  <a:cubicBezTo>
                    <a:pt x="938" y="120"/>
                    <a:pt x="943" y="118"/>
                    <a:pt x="950" y="116"/>
                  </a:cubicBezTo>
                  <a:cubicBezTo>
                    <a:pt x="953" y="115"/>
                    <a:pt x="956" y="114"/>
                    <a:pt x="959" y="112"/>
                  </a:cubicBezTo>
                  <a:cubicBezTo>
                    <a:pt x="963" y="111"/>
                    <a:pt x="967" y="110"/>
                    <a:pt x="971" y="109"/>
                  </a:cubicBezTo>
                  <a:cubicBezTo>
                    <a:pt x="987" y="103"/>
                    <a:pt x="1007" y="97"/>
                    <a:pt x="1030" y="90"/>
                  </a:cubicBezTo>
                  <a:cubicBezTo>
                    <a:pt x="1041" y="87"/>
                    <a:pt x="1053" y="84"/>
                    <a:pt x="1066" y="81"/>
                  </a:cubicBezTo>
                  <a:cubicBezTo>
                    <a:pt x="1072" y="79"/>
                    <a:pt x="1078" y="77"/>
                    <a:pt x="1085" y="76"/>
                  </a:cubicBezTo>
                  <a:cubicBezTo>
                    <a:pt x="1091" y="74"/>
                    <a:pt x="1098" y="72"/>
                    <a:pt x="1105" y="71"/>
                  </a:cubicBezTo>
                  <a:cubicBezTo>
                    <a:pt x="1118" y="68"/>
                    <a:pt x="1132" y="65"/>
                    <a:pt x="1146" y="62"/>
                  </a:cubicBezTo>
                  <a:cubicBezTo>
                    <a:pt x="1153" y="61"/>
                    <a:pt x="1160" y="59"/>
                    <a:pt x="1167" y="58"/>
                  </a:cubicBezTo>
                  <a:cubicBezTo>
                    <a:pt x="1174" y="56"/>
                    <a:pt x="1181" y="55"/>
                    <a:pt x="1188" y="54"/>
                  </a:cubicBezTo>
                  <a:cubicBezTo>
                    <a:pt x="1202" y="51"/>
                    <a:pt x="1216" y="49"/>
                    <a:pt x="1230" y="47"/>
                  </a:cubicBezTo>
                  <a:cubicBezTo>
                    <a:pt x="1244" y="45"/>
                    <a:pt x="1258" y="43"/>
                    <a:pt x="1272" y="41"/>
                  </a:cubicBezTo>
                  <a:cubicBezTo>
                    <a:pt x="1279" y="40"/>
                    <a:pt x="1286" y="39"/>
                    <a:pt x="1292" y="39"/>
                  </a:cubicBezTo>
                  <a:cubicBezTo>
                    <a:pt x="1299" y="38"/>
                    <a:pt x="1305" y="37"/>
                    <a:pt x="1312" y="36"/>
                  </a:cubicBezTo>
                  <a:cubicBezTo>
                    <a:pt x="1325" y="35"/>
                    <a:pt x="1337" y="34"/>
                    <a:pt x="1349" y="33"/>
                  </a:cubicBezTo>
                  <a:cubicBezTo>
                    <a:pt x="1361" y="32"/>
                    <a:pt x="1372" y="31"/>
                    <a:pt x="1382" y="31"/>
                  </a:cubicBezTo>
                  <a:cubicBezTo>
                    <a:pt x="1393" y="30"/>
                    <a:pt x="1402" y="30"/>
                    <a:pt x="1411" y="30"/>
                  </a:cubicBezTo>
                  <a:cubicBezTo>
                    <a:pt x="1428" y="29"/>
                    <a:pt x="1441" y="28"/>
                    <a:pt x="1450" y="28"/>
                  </a:cubicBezTo>
                  <a:cubicBezTo>
                    <a:pt x="1499" y="27"/>
                    <a:pt x="1499" y="25"/>
                    <a:pt x="1467" y="23"/>
                  </a:cubicBezTo>
                  <a:cubicBezTo>
                    <a:pt x="1451" y="22"/>
                    <a:pt x="1427" y="22"/>
                    <a:pt x="1397" y="22"/>
                  </a:cubicBezTo>
                  <a:cubicBezTo>
                    <a:pt x="1390" y="21"/>
                    <a:pt x="1382" y="21"/>
                    <a:pt x="1374" y="21"/>
                  </a:cubicBezTo>
                  <a:cubicBezTo>
                    <a:pt x="1366" y="22"/>
                    <a:pt x="1357" y="22"/>
                    <a:pt x="1348" y="22"/>
                  </a:cubicBezTo>
                  <a:cubicBezTo>
                    <a:pt x="1340" y="22"/>
                    <a:pt x="1331" y="23"/>
                    <a:pt x="1321" y="23"/>
                  </a:cubicBezTo>
                  <a:cubicBezTo>
                    <a:pt x="1312" y="23"/>
                    <a:pt x="1302" y="24"/>
                    <a:pt x="1292" y="25"/>
                  </a:cubicBezTo>
                  <a:cubicBezTo>
                    <a:pt x="1214" y="29"/>
                    <a:pt x="1121" y="42"/>
                    <a:pt x="1033" y="63"/>
                  </a:cubicBezTo>
                  <a:cubicBezTo>
                    <a:pt x="1024" y="65"/>
                    <a:pt x="1024" y="65"/>
                    <a:pt x="1024" y="65"/>
                  </a:cubicBezTo>
                  <a:cubicBezTo>
                    <a:pt x="1016" y="67"/>
                    <a:pt x="1016" y="67"/>
                    <a:pt x="1016" y="67"/>
                  </a:cubicBezTo>
                  <a:cubicBezTo>
                    <a:pt x="1011" y="69"/>
                    <a:pt x="1005" y="70"/>
                    <a:pt x="1000" y="72"/>
                  </a:cubicBezTo>
                  <a:cubicBezTo>
                    <a:pt x="989" y="75"/>
                    <a:pt x="978" y="78"/>
                    <a:pt x="968" y="80"/>
                  </a:cubicBezTo>
                  <a:cubicBezTo>
                    <a:pt x="957" y="83"/>
                    <a:pt x="947" y="87"/>
                    <a:pt x="936" y="90"/>
                  </a:cubicBezTo>
                  <a:cubicBezTo>
                    <a:pt x="926" y="93"/>
                    <a:pt x="916" y="96"/>
                    <a:pt x="906" y="99"/>
                  </a:cubicBezTo>
                  <a:cubicBezTo>
                    <a:pt x="901" y="101"/>
                    <a:pt x="896" y="103"/>
                    <a:pt x="891" y="104"/>
                  </a:cubicBezTo>
                  <a:cubicBezTo>
                    <a:pt x="887" y="106"/>
                    <a:pt x="882" y="108"/>
                    <a:pt x="877" y="109"/>
                  </a:cubicBezTo>
                  <a:cubicBezTo>
                    <a:pt x="868" y="113"/>
                    <a:pt x="859" y="116"/>
                    <a:pt x="850" y="119"/>
                  </a:cubicBezTo>
                  <a:cubicBezTo>
                    <a:pt x="841" y="123"/>
                    <a:pt x="832" y="126"/>
                    <a:pt x="824" y="129"/>
                  </a:cubicBezTo>
                  <a:cubicBezTo>
                    <a:pt x="815" y="133"/>
                    <a:pt x="807" y="136"/>
                    <a:pt x="800" y="139"/>
                  </a:cubicBezTo>
                  <a:cubicBezTo>
                    <a:pt x="677" y="193"/>
                    <a:pt x="797" y="134"/>
                    <a:pt x="796" y="132"/>
                  </a:cubicBezTo>
                  <a:cubicBezTo>
                    <a:pt x="735" y="159"/>
                    <a:pt x="690" y="183"/>
                    <a:pt x="646" y="207"/>
                  </a:cubicBezTo>
                  <a:cubicBezTo>
                    <a:pt x="635" y="213"/>
                    <a:pt x="624" y="220"/>
                    <a:pt x="613" y="226"/>
                  </a:cubicBezTo>
                  <a:cubicBezTo>
                    <a:pt x="607" y="229"/>
                    <a:pt x="602" y="233"/>
                    <a:pt x="596" y="236"/>
                  </a:cubicBezTo>
                  <a:cubicBezTo>
                    <a:pt x="590" y="240"/>
                    <a:pt x="585" y="243"/>
                    <a:pt x="579" y="247"/>
                  </a:cubicBezTo>
                  <a:cubicBezTo>
                    <a:pt x="556" y="262"/>
                    <a:pt x="531" y="278"/>
                    <a:pt x="505" y="299"/>
                  </a:cubicBezTo>
                  <a:cubicBezTo>
                    <a:pt x="505" y="299"/>
                    <a:pt x="504" y="299"/>
                    <a:pt x="504" y="299"/>
                  </a:cubicBezTo>
                  <a:cubicBezTo>
                    <a:pt x="503" y="300"/>
                    <a:pt x="502" y="301"/>
                    <a:pt x="501" y="301"/>
                  </a:cubicBezTo>
                  <a:cubicBezTo>
                    <a:pt x="498" y="303"/>
                    <a:pt x="495" y="306"/>
                    <a:pt x="490" y="309"/>
                  </a:cubicBezTo>
                  <a:cubicBezTo>
                    <a:pt x="488" y="311"/>
                    <a:pt x="485" y="313"/>
                    <a:pt x="482" y="315"/>
                  </a:cubicBezTo>
                  <a:cubicBezTo>
                    <a:pt x="480" y="317"/>
                    <a:pt x="477" y="319"/>
                    <a:pt x="473" y="322"/>
                  </a:cubicBezTo>
                  <a:cubicBezTo>
                    <a:pt x="467" y="327"/>
                    <a:pt x="460" y="333"/>
                    <a:pt x="452" y="339"/>
                  </a:cubicBezTo>
                  <a:cubicBezTo>
                    <a:pt x="444" y="345"/>
                    <a:pt x="435" y="352"/>
                    <a:pt x="426" y="360"/>
                  </a:cubicBezTo>
                  <a:cubicBezTo>
                    <a:pt x="417" y="368"/>
                    <a:pt x="407" y="377"/>
                    <a:pt x="397" y="386"/>
                  </a:cubicBezTo>
                  <a:cubicBezTo>
                    <a:pt x="392" y="390"/>
                    <a:pt x="386" y="395"/>
                    <a:pt x="381" y="400"/>
                  </a:cubicBezTo>
                  <a:cubicBezTo>
                    <a:pt x="376" y="405"/>
                    <a:pt x="371" y="410"/>
                    <a:pt x="365" y="415"/>
                  </a:cubicBezTo>
                  <a:cubicBezTo>
                    <a:pt x="355" y="426"/>
                    <a:pt x="344" y="436"/>
                    <a:pt x="332" y="448"/>
                  </a:cubicBezTo>
                  <a:cubicBezTo>
                    <a:pt x="289" y="493"/>
                    <a:pt x="244" y="547"/>
                    <a:pt x="205" y="602"/>
                  </a:cubicBezTo>
                  <a:cubicBezTo>
                    <a:pt x="196" y="615"/>
                    <a:pt x="187" y="629"/>
                    <a:pt x="178" y="643"/>
                  </a:cubicBezTo>
                  <a:cubicBezTo>
                    <a:pt x="169" y="656"/>
                    <a:pt x="161" y="670"/>
                    <a:pt x="153" y="683"/>
                  </a:cubicBezTo>
                  <a:cubicBezTo>
                    <a:pt x="149" y="690"/>
                    <a:pt x="145" y="696"/>
                    <a:pt x="142" y="702"/>
                  </a:cubicBezTo>
                  <a:cubicBezTo>
                    <a:pt x="138" y="709"/>
                    <a:pt x="135" y="715"/>
                    <a:pt x="132" y="722"/>
                  </a:cubicBezTo>
                  <a:cubicBezTo>
                    <a:pt x="125" y="734"/>
                    <a:pt x="119" y="746"/>
                    <a:pt x="113" y="758"/>
                  </a:cubicBezTo>
                  <a:cubicBezTo>
                    <a:pt x="113" y="758"/>
                    <a:pt x="106" y="773"/>
                    <a:pt x="89" y="812"/>
                  </a:cubicBezTo>
                  <a:cubicBezTo>
                    <a:pt x="85" y="822"/>
                    <a:pt x="80" y="833"/>
                    <a:pt x="75" y="846"/>
                  </a:cubicBezTo>
                  <a:cubicBezTo>
                    <a:pt x="73" y="853"/>
                    <a:pt x="70" y="859"/>
                    <a:pt x="67" y="867"/>
                  </a:cubicBezTo>
                  <a:cubicBezTo>
                    <a:pt x="64" y="874"/>
                    <a:pt x="62" y="882"/>
                    <a:pt x="59" y="890"/>
                  </a:cubicBezTo>
                  <a:cubicBezTo>
                    <a:pt x="56" y="899"/>
                    <a:pt x="54" y="907"/>
                    <a:pt x="50" y="917"/>
                  </a:cubicBezTo>
                  <a:cubicBezTo>
                    <a:pt x="49" y="921"/>
                    <a:pt x="47" y="926"/>
                    <a:pt x="46" y="931"/>
                  </a:cubicBezTo>
                  <a:cubicBezTo>
                    <a:pt x="45" y="936"/>
                    <a:pt x="43" y="941"/>
                    <a:pt x="42" y="946"/>
                  </a:cubicBezTo>
                  <a:cubicBezTo>
                    <a:pt x="36" y="967"/>
                    <a:pt x="30" y="989"/>
                    <a:pt x="25" y="1014"/>
                  </a:cubicBezTo>
                  <a:cubicBezTo>
                    <a:pt x="22" y="1031"/>
                    <a:pt x="19" y="1043"/>
                    <a:pt x="17" y="1053"/>
                  </a:cubicBezTo>
                  <a:cubicBezTo>
                    <a:pt x="16" y="1062"/>
                    <a:pt x="15" y="1069"/>
                    <a:pt x="15" y="1073"/>
                  </a:cubicBezTo>
                  <a:cubicBezTo>
                    <a:pt x="14" y="1081"/>
                    <a:pt x="14" y="1081"/>
                    <a:pt x="15" y="1082"/>
                  </a:cubicBezTo>
                  <a:cubicBezTo>
                    <a:pt x="14" y="1081"/>
                    <a:pt x="14" y="1081"/>
                    <a:pt x="13" y="1081"/>
                  </a:cubicBezTo>
                  <a:cubicBezTo>
                    <a:pt x="12" y="1090"/>
                    <a:pt x="11" y="1099"/>
                    <a:pt x="9" y="1109"/>
                  </a:cubicBezTo>
                  <a:cubicBezTo>
                    <a:pt x="8" y="1115"/>
                    <a:pt x="8" y="1120"/>
                    <a:pt x="8" y="1126"/>
                  </a:cubicBezTo>
                  <a:cubicBezTo>
                    <a:pt x="7" y="1131"/>
                    <a:pt x="7" y="1137"/>
                    <a:pt x="6" y="1143"/>
                  </a:cubicBezTo>
                  <a:cubicBezTo>
                    <a:pt x="5" y="1154"/>
                    <a:pt x="4" y="1166"/>
                    <a:pt x="3" y="1179"/>
                  </a:cubicBezTo>
                  <a:cubicBezTo>
                    <a:pt x="3" y="1191"/>
                    <a:pt x="3" y="1204"/>
                    <a:pt x="2" y="1217"/>
                  </a:cubicBezTo>
                  <a:cubicBezTo>
                    <a:pt x="0" y="1268"/>
                    <a:pt x="3" y="1319"/>
                    <a:pt x="7" y="1353"/>
                  </a:cubicBezTo>
                  <a:cubicBezTo>
                    <a:pt x="6" y="1353"/>
                    <a:pt x="6" y="1353"/>
                    <a:pt x="5" y="1353"/>
                  </a:cubicBezTo>
                  <a:cubicBezTo>
                    <a:pt x="9" y="1387"/>
                    <a:pt x="15" y="1420"/>
                    <a:pt x="21" y="1454"/>
                  </a:cubicBezTo>
                  <a:cubicBezTo>
                    <a:pt x="28" y="1487"/>
                    <a:pt x="36" y="1520"/>
                    <a:pt x="46" y="1553"/>
                  </a:cubicBezTo>
                  <a:cubicBezTo>
                    <a:pt x="56" y="1585"/>
                    <a:pt x="67" y="1617"/>
                    <a:pt x="79" y="1649"/>
                  </a:cubicBezTo>
                  <a:cubicBezTo>
                    <a:pt x="92" y="1680"/>
                    <a:pt x="106" y="1711"/>
                    <a:pt x="122" y="1742"/>
                  </a:cubicBezTo>
                  <a:cubicBezTo>
                    <a:pt x="121" y="1742"/>
                    <a:pt x="121" y="1742"/>
                    <a:pt x="120" y="1742"/>
                  </a:cubicBezTo>
                  <a:cubicBezTo>
                    <a:pt x="136" y="1773"/>
                    <a:pt x="152" y="1802"/>
                    <a:pt x="166" y="1824"/>
                  </a:cubicBezTo>
                  <a:cubicBezTo>
                    <a:pt x="172" y="1835"/>
                    <a:pt x="178" y="1844"/>
                    <a:pt x="182" y="1850"/>
                  </a:cubicBezTo>
                  <a:cubicBezTo>
                    <a:pt x="186" y="1856"/>
                    <a:pt x="188" y="1860"/>
                    <a:pt x="188" y="1860"/>
                  </a:cubicBezTo>
                  <a:cubicBezTo>
                    <a:pt x="187" y="1861"/>
                    <a:pt x="187" y="1861"/>
                    <a:pt x="186" y="1861"/>
                  </a:cubicBezTo>
                  <a:cubicBezTo>
                    <a:pt x="191" y="1868"/>
                    <a:pt x="196" y="1876"/>
                    <a:pt x="202" y="1885"/>
                  </a:cubicBezTo>
                  <a:cubicBezTo>
                    <a:pt x="208" y="1893"/>
                    <a:pt x="214" y="1902"/>
                    <a:pt x="221" y="1911"/>
                  </a:cubicBezTo>
                  <a:cubicBezTo>
                    <a:pt x="234" y="1929"/>
                    <a:pt x="248" y="1948"/>
                    <a:pt x="262" y="1964"/>
                  </a:cubicBezTo>
                  <a:cubicBezTo>
                    <a:pt x="269" y="1972"/>
                    <a:pt x="275" y="1980"/>
                    <a:pt x="281" y="1987"/>
                  </a:cubicBezTo>
                  <a:cubicBezTo>
                    <a:pt x="287" y="1994"/>
                    <a:pt x="293" y="2000"/>
                    <a:pt x="297" y="2005"/>
                  </a:cubicBezTo>
                  <a:cubicBezTo>
                    <a:pt x="306" y="2015"/>
                    <a:pt x="312" y="2022"/>
                    <a:pt x="312" y="2022"/>
                  </a:cubicBezTo>
                  <a:cubicBezTo>
                    <a:pt x="312" y="2021"/>
                    <a:pt x="312" y="2021"/>
                    <a:pt x="313" y="2021"/>
                  </a:cubicBezTo>
                  <a:cubicBezTo>
                    <a:pt x="319" y="2027"/>
                    <a:pt x="325" y="2033"/>
                    <a:pt x="331" y="2039"/>
                  </a:cubicBezTo>
                  <a:cubicBezTo>
                    <a:pt x="336" y="2045"/>
                    <a:pt x="342" y="2051"/>
                    <a:pt x="348" y="2057"/>
                  </a:cubicBezTo>
                  <a:cubicBezTo>
                    <a:pt x="354" y="2063"/>
                    <a:pt x="360" y="2068"/>
                    <a:pt x="365" y="2074"/>
                  </a:cubicBezTo>
                  <a:cubicBezTo>
                    <a:pt x="371" y="2080"/>
                    <a:pt x="377" y="2085"/>
                    <a:pt x="383" y="2090"/>
                  </a:cubicBezTo>
                  <a:cubicBezTo>
                    <a:pt x="386" y="2093"/>
                    <a:pt x="389" y="2096"/>
                    <a:pt x="392" y="2099"/>
                  </a:cubicBezTo>
                  <a:cubicBezTo>
                    <a:pt x="395" y="2101"/>
                    <a:pt x="398" y="2104"/>
                    <a:pt x="400" y="2107"/>
                  </a:cubicBezTo>
                  <a:cubicBezTo>
                    <a:pt x="406" y="2112"/>
                    <a:pt x="412" y="2117"/>
                    <a:pt x="418" y="2122"/>
                  </a:cubicBezTo>
                  <a:cubicBezTo>
                    <a:pt x="424" y="2127"/>
                    <a:pt x="430" y="2132"/>
                    <a:pt x="436" y="2137"/>
                  </a:cubicBezTo>
                  <a:cubicBezTo>
                    <a:pt x="441" y="2142"/>
                    <a:pt x="447" y="2147"/>
                    <a:pt x="453" y="2152"/>
                  </a:cubicBezTo>
                  <a:cubicBezTo>
                    <a:pt x="459" y="2156"/>
                    <a:pt x="465" y="2161"/>
                    <a:pt x="471" y="2166"/>
                  </a:cubicBezTo>
                  <a:cubicBezTo>
                    <a:pt x="474" y="2169"/>
                    <a:pt x="478" y="2171"/>
                    <a:pt x="482" y="2174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6"/>
                    <a:pt x="483" y="2176"/>
                    <a:pt x="483" y="2176"/>
                  </a:cubicBezTo>
                  <a:cubicBezTo>
                    <a:pt x="483" y="2177"/>
                    <a:pt x="483" y="2177"/>
                    <a:pt x="483" y="2177"/>
                  </a:cubicBezTo>
                  <a:cubicBezTo>
                    <a:pt x="483" y="2179"/>
                    <a:pt x="483" y="2179"/>
                    <a:pt x="483" y="2179"/>
                  </a:cubicBezTo>
                  <a:cubicBezTo>
                    <a:pt x="481" y="2207"/>
                    <a:pt x="479" y="2234"/>
                    <a:pt x="477" y="2261"/>
                  </a:cubicBezTo>
                  <a:cubicBezTo>
                    <a:pt x="470" y="2368"/>
                    <a:pt x="464" y="2466"/>
                    <a:pt x="457" y="2564"/>
                  </a:cubicBezTo>
                  <a:cubicBezTo>
                    <a:pt x="455" y="2598"/>
                    <a:pt x="452" y="2632"/>
                    <a:pt x="450" y="2667"/>
                  </a:cubicBezTo>
                  <a:cubicBezTo>
                    <a:pt x="447" y="2721"/>
                    <a:pt x="443" y="2776"/>
                    <a:pt x="439" y="2832"/>
                  </a:cubicBezTo>
                  <a:cubicBezTo>
                    <a:pt x="535" y="2753"/>
                    <a:pt x="633" y="2671"/>
                    <a:pt x="734" y="2588"/>
                  </a:cubicBezTo>
                  <a:cubicBezTo>
                    <a:pt x="801" y="2532"/>
                    <a:pt x="870" y="2475"/>
                    <a:pt x="940" y="2417"/>
                  </a:cubicBezTo>
                  <a:cubicBezTo>
                    <a:pt x="947" y="2419"/>
                    <a:pt x="947" y="2419"/>
                    <a:pt x="947" y="2419"/>
                  </a:cubicBezTo>
                  <a:cubicBezTo>
                    <a:pt x="957" y="2422"/>
                    <a:pt x="968" y="2426"/>
                    <a:pt x="978" y="2429"/>
                  </a:cubicBezTo>
                  <a:cubicBezTo>
                    <a:pt x="989" y="2432"/>
                    <a:pt x="1000" y="2435"/>
                    <a:pt x="1010" y="2438"/>
                  </a:cubicBezTo>
                  <a:cubicBezTo>
                    <a:pt x="1021" y="2441"/>
                    <a:pt x="1032" y="2443"/>
                    <a:pt x="1043" y="2446"/>
                  </a:cubicBezTo>
                  <a:cubicBezTo>
                    <a:pt x="1086" y="2457"/>
                    <a:pt x="1129" y="2466"/>
                    <a:pt x="1174" y="2473"/>
                  </a:cubicBezTo>
                  <a:cubicBezTo>
                    <a:pt x="1262" y="2488"/>
                    <a:pt x="1352" y="2495"/>
                    <a:pt x="1441" y="2495"/>
                  </a:cubicBezTo>
                  <a:cubicBezTo>
                    <a:pt x="1531" y="2495"/>
                    <a:pt x="1620" y="2488"/>
                    <a:pt x="1708" y="2474"/>
                  </a:cubicBezTo>
                  <a:cubicBezTo>
                    <a:pt x="1795" y="2461"/>
                    <a:pt x="1881" y="2440"/>
                    <a:pt x="1963" y="2413"/>
                  </a:cubicBezTo>
                  <a:cubicBezTo>
                    <a:pt x="1979" y="2408"/>
                    <a:pt x="1995" y="2402"/>
                    <a:pt x="2009" y="2397"/>
                  </a:cubicBezTo>
                  <a:cubicBezTo>
                    <a:pt x="2023" y="2392"/>
                    <a:pt x="2034" y="2387"/>
                    <a:pt x="2042" y="2384"/>
                  </a:cubicBezTo>
                  <a:cubicBezTo>
                    <a:pt x="2057" y="2377"/>
                    <a:pt x="2057" y="2376"/>
                    <a:pt x="2025" y="2387"/>
                  </a:cubicBezTo>
                  <a:cubicBezTo>
                    <a:pt x="2041" y="2381"/>
                    <a:pt x="2057" y="2375"/>
                    <a:pt x="2072" y="2369"/>
                  </a:cubicBezTo>
                  <a:cubicBezTo>
                    <a:pt x="2088" y="2363"/>
                    <a:pt x="2103" y="2356"/>
                    <a:pt x="2119" y="2349"/>
                  </a:cubicBezTo>
                  <a:cubicBezTo>
                    <a:pt x="2127" y="2345"/>
                    <a:pt x="2134" y="2342"/>
                    <a:pt x="2142" y="2339"/>
                  </a:cubicBezTo>
                  <a:cubicBezTo>
                    <a:pt x="2165" y="2327"/>
                    <a:pt x="2165" y="2327"/>
                    <a:pt x="2165" y="2327"/>
                  </a:cubicBezTo>
                  <a:cubicBezTo>
                    <a:pt x="2187" y="2316"/>
                    <a:pt x="2187" y="2316"/>
                    <a:pt x="2187" y="2316"/>
                  </a:cubicBezTo>
                  <a:cubicBezTo>
                    <a:pt x="2199" y="2311"/>
                    <a:pt x="2199" y="2311"/>
                    <a:pt x="2199" y="2311"/>
                  </a:cubicBezTo>
                  <a:cubicBezTo>
                    <a:pt x="2202" y="2309"/>
                    <a:pt x="2206" y="2307"/>
                    <a:pt x="2210" y="2305"/>
                  </a:cubicBezTo>
                  <a:cubicBezTo>
                    <a:pt x="2269" y="2273"/>
                    <a:pt x="2283" y="2262"/>
                    <a:pt x="2297" y="2253"/>
                  </a:cubicBezTo>
                  <a:cubicBezTo>
                    <a:pt x="2311" y="2244"/>
                    <a:pt x="2325" y="2234"/>
                    <a:pt x="2380" y="2195"/>
                  </a:cubicBezTo>
                  <a:cubicBezTo>
                    <a:pt x="2420" y="2165"/>
                    <a:pt x="2420" y="2165"/>
                    <a:pt x="2420" y="2165"/>
                  </a:cubicBezTo>
                  <a:cubicBezTo>
                    <a:pt x="2459" y="2133"/>
                    <a:pt x="2459" y="2133"/>
                    <a:pt x="2459" y="2133"/>
                  </a:cubicBezTo>
                  <a:cubicBezTo>
                    <a:pt x="2473" y="2123"/>
                    <a:pt x="2485" y="2111"/>
                    <a:pt x="2497" y="2100"/>
                  </a:cubicBezTo>
                  <a:cubicBezTo>
                    <a:pt x="2516" y="2083"/>
                    <a:pt x="2516" y="2083"/>
                    <a:pt x="2516" y="2083"/>
                  </a:cubicBezTo>
                  <a:cubicBezTo>
                    <a:pt x="2522" y="2077"/>
                    <a:pt x="2528" y="2071"/>
                    <a:pt x="2534" y="2065"/>
                  </a:cubicBezTo>
                  <a:cubicBezTo>
                    <a:pt x="2552" y="2047"/>
                    <a:pt x="2552" y="2047"/>
                    <a:pt x="2552" y="2047"/>
                  </a:cubicBezTo>
                  <a:cubicBezTo>
                    <a:pt x="2558" y="2041"/>
                    <a:pt x="2564" y="2035"/>
                    <a:pt x="2570" y="2029"/>
                  </a:cubicBezTo>
                  <a:cubicBezTo>
                    <a:pt x="2604" y="1991"/>
                    <a:pt x="2604" y="1991"/>
                    <a:pt x="2604" y="1991"/>
                  </a:cubicBezTo>
                  <a:cubicBezTo>
                    <a:pt x="2607" y="1988"/>
                    <a:pt x="2610" y="1985"/>
                    <a:pt x="2612" y="1982"/>
                  </a:cubicBezTo>
                  <a:cubicBezTo>
                    <a:pt x="2620" y="1972"/>
                    <a:pt x="2620" y="1972"/>
                    <a:pt x="2620" y="1972"/>
                  </a:cubicBezTo>
                  <a:cubicBezTo>
                    <a:pt x="2637" y="1953"/>
                    <a:pt x="2637" y="1953"/>
                    <a:pt x="2637" y="1953"/>
                  </a:cubicBezTo>
                  <a:cubicBezTo>
                    <a:pt x="2648" y="1940"/>
                    <a:pt x="2657" y="1926"/>
                    <a:pt x="2668" y="1912"/>
                  </a:cubicBezTo>
                  <a:cubicBezTo>
                    <a:pt x="2708" y="1858"/>
                    <a:pt x="2744" y="1801"/>
                    <a:pt x="2775" y="1740"/>
                  </a:cubicBezTo>
                  <a:cubicBezTo>
                    <a:pt x="2805" y="1680"/>
                    <a:pt x="2831" y="1617"/>
                    <a:pt x="2850" y="1552"/>
                  </a:cubicBezTo>
                  <a:cubicBezTo>
                    <a:pt x="2888" y="1422"/>
                    <a:pt x="2903" y="1284"/>
                    <a:pt x="2891" y="1149"/>
                  </a:cubicBezTo>
                  <a:cubicBezTo>
                    <a:pt x="2889" y="1115"/>
                    <a:pt x="2883" y="1082"/>
                    <a:pt x="2878" y="1048"/>
                  </a:cubicBezTo>
                  <a:cubicBezTo>
                    <a:pt x="2868" y="998"/>
                    <a:pt x="2868" y="998"/>
                    <a:pt x="2868" y="998"/>
                  </a:cubicBezTo>
                  <a:cubicBezTo>
                    <a:pt x="2866" y="990"/>
                    <a:pt x="2864" y="982"/>
                    <a:pt x="2861" y="974"/>
                  </a:cubicBezTo>
                  <a:cubicBezTo>
                    <a:pt x="2855" y="949"/>
                    <a:pt x="2855" y="949"/>
                    <a:pt x="2855" y="949"/>
                  </a:cubicBezTo>
                  <a:cubicBezTo>
                    <a:pt x="2836" y="884"/>
                    <a:pt x="2812" y="820"/>
                    <a:pt x="2783" y="759"/>
                  </a:cubicBezTo>
                  <a:cubicBezTo>
                    <a:pt x="2753" y="699"/>
                    <a:pt x="2717" y="641"/>
                    <a:pt x="2678" y="586"/>
                  </a:cubicBezTo>
                  <a:cubicBezTo>
                    <a:pt x="2648" y="545"/>
                    <a:pt x="2648" y="545"/>
                    <a:pt x="2648" y="545"/>
                  </a:cubicBezTo>
                  <a:cubicBezTo>
                    <a:pt x="2615" y="506"/>
                    <a:pt x="2615" y="506"/>
                    <a:pt x="2615" y="506"/>
                  </a:cubicBezTo>
                  <a:cubicBezTo>
                    <a:pt x="2607" y="497"/>
                    <a:pt x="2607" y="497"/>
                    <a:pt x="2607" y="497"/>
                  </a:cubicBezTo>
                  <a:cubicBezTo>
                    <a:pt x="2599" y="487"/>
                    <a:pt x="2599" y="487"/>
                    <a:pt x="2599" y="487"/>
                  </a:cubicBezTo>
                  <a:cubicBezTo>
                    <a:pt x="2582" y="469"/>
                    <a:pt x="2582" y="469"/>
                    <a:pt x="2582" y="469"/>
                  </a:cubicBezTo>
                  <a:cubicBezTo>
                    <a:pt x="2564" y="450"/>
                    <a:pt x="2564" y="450"/>
                    <a:pt x="2564" y="450"/>
                  </a:cubicBezTo>
                  <a:cubicBezTo>
                    <a:pt x="2546" y="432"/>
                    <a:pt x="2546" y="432"/>
                    <a:pt x="2546" y="432"/>
                  </a:cubicBezTo>
                  <a:cubicBezTo>
                    <a:pt x="2528" y="414"/>
                    <a:pt x="2528" y="414"/>
                    <a:pt x="2528" y="414"/>
                  </a:cubicBezTo>
                  <a:cubicBezTo>
                    <a:pt x="2519" y="405"/>
                    <a:pt x="2519" y="405"/>
                    <a:pt x="2519" y="405"/>
                  </a:cubicBezTo>
                  <a:cubicBezTo>
                    <a:pt x="2516" y="403"/>
                    <a:pt x="2513" y="400"/>
                    <a:pt x="2510" y="397"/>
                  </a:cubicBezTo>
                  <a:cubicBezTo>
                    <a:pt x="2473" y="363"/>
                    <a:pt x="2473" y="363"/>
                    <a:pt x="2473" y="363"/>
                  </a:cubicBezTo>
                  <a:cubicBezTo>
                    <a:pt x="2447" y="342"/>
                    <a:pt x="2421" y="320"/>
                    <a:pt x="2393" y="300"/>
                  </a:cubicBezTo>
                  <a:cubicBezTo>
                    <a:pt x="2380" y="290"/>
                    <a:pt x="2366" y="280"/>
                    <a:pt x="2352" y="271"/>
                  </a:cubicBezTo>
                  <a:cubicBezTo>
                    <a:pt x="2338" y="262"/>
                    <a:pt x="2324" y="252"/>
                    <a:pt x="2310" y="243"/>
                  </a:cubicBezTo>
                  <a:cubicBezTo>
                    <a:pt x="2267" y="217"/>
                    <a:pt x="2267" y="217"/>
                    <a:pt x="2267" y="217"/>
                  </a:cubicBezTo>
                  <a:cubicBezTo>
                    <a:pt x="2257" y="210"/>
                    <a:pt x="2257" y="210"/>
                    <a:pt x="2257" y="210"/>
                  </a:cubicBezTo>
                  <a:cubicBezTo>
                    <a:pt x="2245" y="204"/>
                    <a:pt x="2245" y="204"/>
                    <a:pt x="2245" y="204"/>
                  </a:cubicBezTo>
                  <a:cubicBezTo>
                    <a:pt x="2223" y="192"/>
                    <a:pt x="2223" y="192"/>
                    <a:pt x="2223" y="192"/>
                  </a:cubicBezTo>
                  <a:cubicBezTo>
                    <a:pt x="2201" y="180"/>
                    <a:pt x="2201" y="180"/>
                    <a:pt x="2201" y="180"/>
                  </a:cubicBezTo>
                  <a:cubicBezTo>
                    <a:pt x="2194" y="176"/>
                    <a:pt x="2186" y="172"/>
                    <a:pt x="2179" y="168"/>
                  </a:cubicBezTo>
                  <a:cubicBezTo>
                    <a:pt x="2164" y="161"/>
                    <a:pt x="2149" y="153"/>
                    <a:pt x="2133" y="146"/>
                  </a:cubicBezTo>
                  <a:cubicBezTo>
                    <a:pt x="2087" y="126"/>
                    <a:pt x="2087" y="126"/>
                    <a:pt x="2087" y="126"/>
                  </a:cubicBezTo>
                  <a:cubicBezTo>
                    <a:pt x="2076" y="121"/>
                    <a:pt x="2076" y="121"/>
                    <a:pt x="2076" y="121"/>
                  </a:cubicBezTo>
                  <a:cubicBezTo>
                    <a:pt x="2064" y="117"/>
                    <a:pt x="2064" y="117"/>
                    <a:pt x="2064" y="117"/>
                  </a:cubicBezTo>
                  <a:cubicBezTo>
                    <a:pt x="2040" y="107"/>
                    <a:pt x="2040" y="107"/>
                    <a:pt x="2040" y="107"/>
                  </a:cubicBezTo>
                  <a:cubicBezTo>
                    <a:pt x="2017" y="98"/>
                    <a:pt x="2017" y="98"/>
                    <a:pt x="2017" y="98"/>
                  </a:cubicBezTo>
                  <a:cubicBezTo>
                    <a:pt x="2011" y="96"/>
                    <a:pt x="2011" y="96"/>
                    <a:pt x="2011" y="96"/>
                  </a:cubicBezTo>
                  <a:cubicBezTo>
                    <a:pt x="2005" y="94"/>
                    <a:pt x="2005" y="94"/>
                    <a:pt x="2005" y="94"/>
                  </a:cubicBezTo>
                  <a:cubicBezTo>
                    <a:pt x="1993" y="90"/>
                    <a:pt x="1993" y="90"/>
                    <a:pt x="1993" y="90"/>
                  </a:cubicBezTo>
                  <a:cubicBezTo>
                    <a:pt x="1945" y="74"/>
                    <a:pt x="1945" y="74"/>
                    <a:pt x="1945" y="74"/>
                  </a:cubicBezTo>
                  <a:cubicBezTo>
                    <a:pt x="1897" y="60"/>
                    <a:pt x="1897" y="60"/>
                    <a:pt x="1897" y="60"/>
                  </a:cubicBezTo>
                  <a:cubicBezTo>
                    <a:pt x="1885" y="57"/>
                    <a:pt x="1885" y="57"/>
                    <a:pt x="1885" y="57"/>
                  </a:cubicBezTo>
                  <a:cubicBezTo>
                    <a:pt x="1881" y="55"/>
                    <a:pt x="1877" y="54"/>
                    <a:pt x="1873" y="53"/>
                  </a:cubicBezTo>
                  <a:cubicBezTo>
                    <a:pt x="1848" y="47"/>
                    <a:pt x="1848" y="47"/>
                    <a:pt x="1848" y="47"/>
                  </a:cubicBezTo>
                  <a:cubicBezTo>
                    <a:pt x="1718" y="15"/>
                    <a:pt x="1584" y="1"/>
                    <a:pt x="1450" y="0"/>
                  </a:cubicBezTo>
                  <a:cubicBezTo>
                    <a:pt x="1466" y="0"/>
                    <a:pt x="1483" y="1"/>
                    <a:pt x="1499" y="1"/>
                  </a:cubicBezTo>
                  <a:cubicBezTo>
                    <a:pt x="1507" y="2"/>
                    <a:pt x="1515" y="2"/>
                    <a:pt x="1523" y="2"/>
                  </a:cubicBezTo>
                  <a:cubicBezTo>
                    <a:pt x="1531" y="3"/>
                    <a:pt x="1539" y="3"/>
                    <a:pt x="1547" y="4"/>
                  </a:cubicBezTo>
                  <a:cubicBezTo>
                    <a:pt x="1563" y="5"/>
                    <a:pt x="1579" y="6"/>
                    <a:pt x="1594" y="7"/>
                  </a:cubicBezTo>
                  <a:cubicBezTo>
                    <a:pt x="1610" y="8"/>
                    <a:pt x="1625" y="10"/>
                    <a:pt x="1640" y="12"/>
                  </a:cubicBezTo>
                  <a:cubicBezTo>
                    <a:pt x="1670" y="15"/>
                    <a:pt x="1699" y="20"/>
                    <a:pt x="1729" y="25"/>
                  </a:cubicBezTo>
                  <a:cubicBezTo>
                    <a:pt x="1740" y="26"/>
                    <a:pt x="1740" y="26"/>
                    <a:pt x="1740" y="26"/>
                  </a:cubicBezTo>
                  <a:cubicBezTo>
                    <a:pt x="1751" y="29"/>
                    <a:pt x="1751" y="29"/>
                    <a:pt x="1751" y="29"/>
                  </a:cubicBezTo>
                  <a:cubicBezTo>
                    <a:pt x="1758" y="30"/>
                    <a:pt x="1765" y="32"/>
                    <a:pt x="1772" y="33"/>
                  </a:cubicBezTo>
                  <a:cubicBezTo>
                    <a:pt x="1779" y="35"/>
                    <a:pt x="1787" y="36"/>
                    <a:pt x="1794" y="37"/>
                  </a:cubicBezTo>
                  <a:cubicBezTo>
                    <a:pt x="1801" y="39"/>
                    <a:pt x="1808" y="40"/>
                    <a:pt x="1815" y="42"/>
                  </a:cubicBezTo>
                  <a:cubicBezTo>
                    <a:pt x="1829" y="46"/>
                    <a:pt x="1844" y="49"/>
                    <a:pt x="1858" y="53"/>
                  </a:cubicBezTo>
                  <a:cubicBezTo>
                    <a:pt x="1865" y="54"/>
                    <a:pt x="1872" y="56"/>
                    <a:pt x="1879" y="58"/>
                  </a:cubicBezTo>
                  <a:cubicBezTo>
                    <a:pt x="1886" y="60"/>
                    <a:pt x="1893" y="62"/>
                    <a:pt x="1901" y="64"/>
                  </a:cubicBezTo>
                  <a:cubicBezTo>
                    <a:pt x="1915" y="68"/>
                    <a:pt x="1929" y="73"/>
                    <a:pt x="1943" y="77"/>
                  </a:cubicBezTo>
                  <a:cubicBezTo>
                    <a:pt x="1958" y="82"/>
                    <a:pt x="1972" y="86"/>
                    <a:pt x="1986" y="91"/>
                  </a:cubicBezTo>
                  <a:cubicBezTo>
                    <a:pt x="1993" y="94"/>
                    <a:pt x="2001" y="96"/>
                    <a:pt x="2008" y="99"/>
                  </a:cubicBezTo>
                  <a:cubicBezTo>
                    <a:pt x="2015" y="101"/>
                    <a:pt x="2022" y="104"/>
                    <a:pt x="2029" y="107"/>
                  </a:cubicBezTo>
                  <a:cubicBezTo>
                    <a:pt x="2044" y="112"/>
                    <a:pt x="2058" y="118"/>
                    <a:pt x="2073" y="124"/>
                  </a:cubicBezTo>
                  <a:cubicBezTo>
                    <a:pt x="2088" y="130"/>
                    <a:pt x="2102" y="136"/>
                    <a:pt x="2117" y="143"/>
                  </a:cubicBezTo>
                  <a:cubicBezTo>
                    <a:pt x="2125" y="146"/>
                    <a:pt x="2132" y="149"/>
                    <a:pt x="2140" y="153"/>
                  </a:cubicBezTo>
                  <a:cubicBezTo>
                    <a:pt x="2147" y="157"/>
                    <a:pt x="2155" y="160"/>
                    <a:pt x="2162" y="164"/>
                  </a:cubicBezTo>
                  <a:cubicBezTo>
                    <a:pt x="2162" y="164"/>
                    <a:pt x="2162" y="165"/>
                    <a:pt x="2169" y="169"/>
                  </a:cubicBezTo>
                  <a:cubicBezTo>
                    <a:pt x="2176" y="174"/>
                    <a:pt x="2191" y="181"/>
                    <a:pt x="2220" y="197"/>
                  </a:cubicBezTo>
                  <a:cubicBezTo>
                    <a:pt x="2231" y="203"/>
                    <a:pt x="2242" y="210"/>
                    <a:pt x="2254" y="216"/>
                  </a:cubicBezTo>
                  <a:cubicBezTo>
                    <a:pt x="2264" y="222"/>
                    <a:pt x="2275" y="229"/>
                    <a:pt x="2286" y="236"/>
                  </a:cubicBezTo>
                  <a:cubicBezTo>
                    <a:pt x="2308" y="248"/>
                    <a:pt x="2329" y="263"/>
                    <a:pt x="2351" y="278"/>
                  </a:cubicBezTo>
                  <a:cubicBezTo>
                    <a:pt x="2356" y="281"/>
                    <a:pt x="2362" y="285"/>
                    <a:pt x="2367" y="289"/>
                  </a:cubicBezTo>
                  <a:cubicBezTo>
                    <a:pt x="2382" y="300"/>
                    <a:pt x="2382" y="300"/>
                    <a:pt x="2382" y="300"/>
                  </a:cubicBezTo>
                  <a:cubicBezTo>
                    <a:pt x="2393" y="308"/>
                    <a:pt x="2403" y="316"/>
                    <a:pt x="2414" y="323"/>
                  </a:cubicBezTo>
                  <a:cubicBezTo>
                    <a:pt x="2424" y="331"/>
                    <a:pt x="2434" y="340"/>
                    <a:pt x="2444" y="348"/>
                  </a:cubicBezTo>
                  <a:cubicBezTo>
                    <a:pt x="2459" y="360"/>
                    <a:pt x="2459" y="360"/>
                    <a:pt x="2459" y="360"/>
                  </a:cubicBezTo>
                  <a:cubicBezTo>
                    <a:pt x="2467" y="367"/>
                    <a:pt x="2467" y="367"/>
                    <a:pt x="2467" y="367"/>
                  </a:cubicBezTo>
                  <a:cubicBezTo>
                    <a:pt x="2474" y="373"/>
                    <a:pt x="2474" y="373"/>
                    <a:pt x="2474" y="373"/>
                  </a:cubicBezTo>
                  <a:cubicBezTo>
                    <a:pt x="2552" y="441"/>
                    <a:pt x="2622" y="518"/>
                    <a:pt x="2678" y="596"/>
                  </a:cubicBezTo>
                  <a:cubicBezTo>
                    <a:pt x="2734" y="675"/>
                    <a:pt x="2776" y="756"/>
                    <a:pt x="2806" y="829"/>
                  </a:cubicBezTo>
                  <a:cubicBezTo>
                    <a:pt x="2810" y="838"/>
                    <a:pt x="2813" y="847"/>
                    <a:pt x="2817" y="856"/>
                  </a:cubicBezTo>
                  <a:cubicBezTo>
                    <a:pt x="2820" y="865"/>
                    <a:pt x="2824" y="873"/>
                    <a:pt x="2826" y="882"/>
                  </a:cubicBezTo>
                  <a:cubicBezTo>
                    <a:pt x="2832" y="899"/>
                    <a:pt x="2837" y="916"/>
                    <a:pt x="2842" y="932"/>
                  </a:cubicBezTo>
                  <a:cubicBezTo>
                    <a:pt x="2850" y="964"/>
                    <a:pt x="2858" y="992"/>
                    <a:pt x="2862" y="1017"/>
                  </a:cubicBezTo>
                  <a:cubicBezTo>
                    <a:pt x="2864" y="1025"/>
                    <a:pt x="2866" y="1033"/>
                    <a:pt x="2867" y="1042"/>
                  </a:cubicBezTo>
                  <a:cubicBezTo>
                    <a:pt x="2868" y="1046"/>
                    <a:pt x="2869" y="1051"/>
                    <a:pt x="2869" y="1055"/>
                  </a:cubicBezTo>
                  <a:cubicBezTo>
                    <a:pt x="2870" y="1060"/>
                    <a:pt x="2871" y="1064"/>
                    <a:pt x="2871" y="1069"/>
                  </a:cubicBezTo>
                  <a:cubicBezTo>
                    <a:pt x="2872" y="1078"/>
                    <a:pt x="2874" y="1088"/>
                    <a:pt x="2875" y="1099"/>
                  </a:cubicBezTo>
                  <a:cubicBezTo>
                    <a:pt x="2876" y="1104"/>
                    <a:pt x="2876" y="1110"/>
                    <a:pt x="2877" y="1115"/>
                  </a:cubicBezTo>
                  <a:cubicBezTo>
                    <a:pt x="2877" y="1121"/>
                    <a:pt x="2878" y="1127"/>
                    <a:pt x="2878" y="1133"/>
                  </a:cubicBezTo>
                  <a:cubicBezTo>
                    <a:pt x="2879" y="1146"/>
                    <a:pt x="2880" y="1160"/>
                    <a:pt x="2881" y="1174"/>
                  </a:cubicBezTo>
                  <a:cubicBezTo>
                    <a:pt x="2882" y="1189"/>
                    <a:pt x="2882" y="1206"/>
                    <a:pt x="2883" y="1223"/>
                  </a:cubicBezTo>
                  <a:cubicBezTo>
                    <a:pt x="2883" y="1241"/>
                    <a:pt x="2882" y="1261"/>
                    <a:pt x="2881" y="1282"/>
                  </a:cubicBezTo>
                  <a:cubicBezTo>
                    <a:pt x="2881" y="1287"/>
                    <a:pt x="2881" y="1293"/>
                    <a:pt x="2881" y="1298"/>
                  </a:cubicBezTo>
                  <a:cubicBezTo>
                    <a:pt x="2881" y="1301"/>
                    <a:pt x="2881" y="1304"/>
                    <a:pt x="2881" y="1306"/>
                  </a:cubicBezTo>
                  <a:cubicBezTo>
                    <a:pt x="2880" y="1309"/>
                    <a:pt x="2880" y="1312"/>
                    <a:pt x="2880" y="1315"/>
                  </a:cubicBezTo>
                  <a:cubicBezTo>
                    <a:pt x="2879" y="1327"/>
                    <a:pt x="2878" y="1339"/>
                    <a:pt x="2877" y="1351"/>
                  </a:cubicBezTo>
                  <a:cubicBezTo>
                    <a:pt x="2884" y="1284"/>
                    <a:pt x="2884" y="1217"/>
                    <a:pt x="2878" y="1150"/>
                  </a:cubicBezTo>
                  <a:cubicBezTo>
                    <a:pt x="2877" y="1150"/>
                    <a:pt x="2875" y="1150"/>
                    <a:pt x="2875" y="1150"/>
                  </a:cubicBezTo>
                  <a:cubicBezTo>
                    <a:pt x="2876" y="1159"/>
                    <a:pt x="2877" y="1167"/>
                    <a:pt x="2877" y="1176"/>
                  </a:cubicBezTo>
                  <a:cubicBezTo>
                    <a:pt x="2878" y="1184"/>
                    <a:pt x="2878" y="1193"/>
                    <a:pt x="2878" y="1201"/>
                  </a:cubicBezTo>
                  <a:cubicBezTo>
                    <a:pt x="2878" y="1210"/>
                    <a:pt x="2879" y="1218"/>
                    <a:pt x="2879" y="1227"/>
                  </a:cubicBezTo>
                  <a:cubicBezTo>
                    <a:pt x="2879" y="1232"/>
                    <a:pt x="2879" y="1236"/>
                    <a:pt x="2879" y="1240"/>
                  </a:cubicBezTo>
                  <a:cubicBezTo>
                    <a:pt x="2879" y="1245"/>
                    <a:pt x="2879" y="1249"/>
                    <a:pt x="2879" y="1253"/>
                  </a:cubicBezTo>
                  <a:cubicBezTo>
                    <a:pt x="2878" y="1271"/>
                    <a:pt x="2878" y="1289"/>
                    <a:pt x="2877" y="1307"/>
                  </a:cubicBezTo>
                  <a:cubicBezTo>
                    <a:pt x="2875" y="1325"/>
                    <a:pt x="2874" y="1343"/>
                    <a:pt x="2872" y="1361"/>
                  </a:cubicBezTo>
                  <a:cubicBezTo>
                    <a:pt x="2863" y="1434"/>
                    <a:pt x="2847" y="1507"/>
                    <a:pt x="2823" y="1578"/>
                  </a:cubicBezTo>
                  <a:cubicBezTo>
                    <a:pt x="2799" y="1650"/>
                    <a:pt x="2767" y="1718"/>
                    <a:pt x="2731" y="1781"/>
                  </a:cubicBezTo>
                  <a:cubicBezTo>
                    <a:pt x="2695" y="1845"/>
                    <a:pt x="2653" y="1902"/>
                    <a:pt x="2610" y="1953"/>
                  </a:cubicBezTo>
                  <a:cubicBezTo>
                    <a:pt x="2610" y="1953"/>
                    <a:pt x="2609" y="1951"/>
                    <a:pt x="2608" y="1951"/>
                  </a:cubicBezTo>
                  <a:cubicBezTo>
                    <a:pt x="2597" y="1963"/>
                    <a:pt x="2597" y="1963"/>
                    <a:pt x="2597" y="1963"/>
                  </a:cubicBezTo>
                  <a:cubicBezTo>
                    <a:pt x="2594" y="1968"/>
                    <a:pt x="2590" y="1972"/>
                    <a:pt x="2587" y="1976"/>
                  </a:cubicBezTo>
                  <a:cubicBezTo>
                    <a:pt x="2564" y="2000"/>
                    <a:pt x="2564" y="2000"/>
                    <a:pt x="2564" y="2000"/>
                  </a:cubicBezTo>
                  <a:cubicBezTo>
                    <a:pt x="2553" y="2013"/>
                    <a:pt x="2553" y="2013"/>
                    <a:pt x="2553" y="2013"/>
                  </a:cubicBezTo>
                  <a:cubicBezTo>
                    <a:pt x="2547" y="2019"/>
                    <a:pt x="2547" y="2019"/>
                    <a:pt x="2547" y="2019"/>
                  </a:cubicBezTo>
                  <a:cubicBezTo>
                    <a:pt x="2541" y="2025"/>
                    <a:pt x="2541" y="2025"/>
                    <a:pt x="2541" y="2025"/>
                  </a:cubicBezTo>
                  <a:cubicBezTo>
                    <a:pt x="2518" y="2048"/>
                    <a:pt x="2518" y="2048"/>
                    <a:pt x="2518" y="2048"/>
                  </a:cubicBezTo>
                  <a:cubicBezTo>
                    <a:pt x="2493" y="2070"/>
                    <a:pt x="2507" y="2054"/>
                    <a:pt x="2545" y="2015"/>
                  </a:cubicBezTo>
                  <a:cubicBezTo>
                    <a:pt x="2554" y="2005"/>
                    <a:pt x="2565" y="1993"/>
                    <a:pt x="2577" y="1980"/>
                  </a:cubicBezTo>
                  <a:cubicBezTo>
                    <a:pt x="2580" y="1977"/>
                    <a:pt x="2583" y="1973"/>
                    <a:pt x="2586" y="1970"/>
                  </a:cubicBezTo>
                  <a:cubicBezTo>
                    <a:pt x="2589" y="1966"/>
                    <a:pt x="2592" y="1963"/>
                    <a:pt x="2595" y="1959"/>
                  </a:cubicBezTo>
                  <a:cubicBezTo>
                    <a:pt x="2601" y="1951"/>
                    <a:pt x="2607" y="1944"/>
                    <a:pt x="2614" y="1936"/>
                  </a:cubicBezTo>
                  <a:cubicBezTo>
                    <a:pt x="2617" y="1931"/>
                    <a:pt x="2621" y="1927"/>
                    <a:pt x="2624" y="1923"/>
                  </a:cubicBezTo>
                  <a:cubicBezTo>
                    <a:pt x="2627" y="1919"/>
                    <a:pt x="2631" y="1914"/>
                    <a:pt x="2634" y="1910"/>
                  </a:cubicBezTo>
                  <a:cubicBezTo>
                    <a:pt x="2641" y="1901"/>
                    <a:pt x="2647" y="1892"/>
                    <a:pt x="2654" y="1882"/>
                  </a:cubicBezTo>
                  <a:cubicBezTo>
                    <a:pt x="2662" y="1873"/>
                    <a:pt x="2668" y="1862"/>
                    <a:pt x="2675" y="1852"/>
                  </a:cubicBezTo>
                  <a:cubicBezTo>
                    <a:pt x="2682" y="1842"/>
                    <a:pt x="2689" y="1831"/>
                    <a:pt x="2696" y="1821"/>
                  </a:cubicBezTo>
                  <a:cubicBezTo>
                    <a:pt x="2751" y="1733"/>
                    <a:pt x="2802" y="1626"/>
                    <a:pt x="2830" y="1517"/>
                  </a:cubicBezTo>
                  <a:cubicBezTo>
                    <a:pt x="2832" y="1510"/>
                    <a:pt x="2833" y="1503"/>
                    <a:pt x="2835" y="1496"/>
                  </a:cubicBezTo>
                  <a:cubicBezTo>
                    <a:pt x="2838" y="1486"/>
                    <a:pt x="2838" y="1486"/>
                    <a:pt x="2838" y="1486"/>
                  </a:cubicBezTo>
                  <a:cubicBezTo>
                    <a:pt x="2839" y="1483"/>
                    <a:pt x="2839" y="1479"/>
                    <a:pt x="2840" y="1476"/>
                  </a:cubicBezTo>
                  <a:cubicBezTo>
                    <a:pt x="2843" y="1462"/>
                    <a:pt x="2846" y="1449"/>
                    <a:pt x="2848" y="1436"/>
                  </a:cubicBezTo>
                  <a:cubicBezTo>
                    <a:pt x="2849" y="1432"/>
                    <a:pt x="2850" y="1429"/>
                    <a:pt x="2850" y="1426"/>
                  </a:cubicBezTo>
                  <a:cubicBezTo>
                    <a:pt x="2851" y="1422"/>
                    <a:pt x="2851" y="1419"/>
                    <a:pt x="2852" y="1416"/>
                  </a:cubicBezTo>
                  <a:cubicBezTo>
                    <a:pt x="2853" y="1409"/>
                    <a:pt x="2854" y="1402"/>
                    <a:pt x="2855" y="1396"/>
                  </a:cubicBezTo>
                  <a:cubicBezTo>
                    <a:pt x="2856" y="1389"/>
                    <a:pt x="2857" y="1383"/>
                    <a:pt x="2858" y="1376"/>
                  </a:cubicBezTo>
                  <a:cubicBezTo>
                    <a:pt x="2858" y="1373"/>
                    <a:pt x="2859" y="1370"/>
                    <a:pt x="2859" y="1367"/>
                  </a:cubicBezTo>
                  <a:cubicBezTo>
                    <a:pt x="2859" y="1364"/>
                    <a:pt x="2860" y="1360"/>
                    <a:pt x="2860" y="1357"/>
                  </a:cubicBezTo>
                  <a:cubicBezTo>
                    <a:pt x="2861" y="1344"/>
                    <a:pt x="2862" y="1332"/>
                    <a:pt x="2863" y="1320"/>
                  </a:cubicBezTo>
                  <a:cubicBezTo>
                    <a:pt x="2864" y="1314"/>
                    <a:pt x="2864" y="1308"/>
                    <a:pt x="2865" y="1302"/>
                  </a:cubicBezTo>
                  <a:cubicBezTo>
                    <a:pt x="2865" y="1295"/>
                    <a:pt x="2865" y="1290"/>
                    <a:pt x="2865" y="1284"/>
                  </a:cubicBezTo>
                  <a:cubicBezTo>
                    <a:pt x="2865" y="1272"/>
                    <a:pt x="2866" y="1261"/>
                    <a:pt x="2866" y="1250"/>
                  </a:cubicBezTo>
                  <a:cubicBezTo>
                    <a:pt x="2866" y="1247"/>
                    <a:pt x="2866" y="1244"/>
                    <a:pt x="2866" y="1241"/>
                  </a:cubicBezTo>
                  <a:cubicBezTo>
                    <a:pt x="2866" y="1239"/>
                    <a:pt x="2866" y="1236"/>
                    <a:pt x="2866" y="1233"/>
                  </a:cubicBezTo>
                  <a:cubicBezTo>
                    <a:pt x="2866" y="1228"/>
                    <a:pt x="2866" y="1223"/>
                    <a:pt x="2865" y="1218"/>
                  </a:cubicBezTo>
                  <a:cubicBezTo>
                    <a:pt x="2864" y="1218"/>
                    <a:pt x="2862" y="1218"/>
                    <a:pt x="2861" y="1218"/>
                  </a:cubicBezTo>
                  <a:cubicBezTo>
                    <a:pt x="2862" y="1234"/>
                    <a:pt x="2862" y="1234"/>
                    <a:pt x="2862" y="1234"/>
                  </a:cubicBezTo>
                  <a:cubicBezTo>
                    <a:pt x="2862" y="1237"/>
                    <a:pt x="2862" y="1240"/>
                    <a:pt x="2862" y="1242"/>
                  </a:cubicBezTo>
                  <a:cubicBezTo>
                    <a:pt x="2862" y="1250"/>
                    <a:pt x="2862" y="1250"/>
                    <a:pt x="2862" y="1250"/>
                  </a:cubicBezTo>
                  <a:cubicBezTo>
                    <a:pt x="2861" y="1283"/>
                    <a:pt x="2861" y="1283"/>
                    <a:pt x="2861" y="1283"/>
                  </a:cubicBezTo>
                  <a:cubicBezTo>
                    <a:pt x="2860" y="1300"/>
                    <a:pt x="2860" y="1300"/>
                    <a:pt x="2860" y="1300"/>
                  </a:cubicBezTo>
                  <a:cubicBezTo>
                    <a:pt x="2860" y="1305"/>
                    <a:pt x="2859" y="1311"/>
                    <a:pt x="2859" y="1316"/>
                  </a:cubicBezTo>
                  <a:cubicBezTo>
                    <a:pt x="2856" y="1349"/>
                    <a:pt x="2856" y="1349"/>
                    <a:pt x="2856" y="1349"/>
                  </a:cubicBezTo>
                  <a:cubicBezTo>
                    <a:pt x="2854" y="1349"/>
                    <a:pt x="2854" y="1349"/>
                    <a:pt x="2854" y="1349"/>
                  </a:cubicBezTo>
                  <a:cubicBezTo>
                    <a:pt x="2864" y="1251"/>
                    <a:pt x="2860" y="1156"/>
                    <a:pt x="2845" y="1065"/>
                  </a:cubicBezTo>
                  <a:cubicBezTo>
                    <a:pt x="2844" y="1059"/>
                    <a:pt x="2843" y="1053"/>
                    <a:pt x="2842" y="1048"/>
                  </a:cubicBezTo>
                  <a:cubicBezTo>
                    <a:pt x="2840" y="1042"/>
                    <a:pt x="2839" y="1037"/>
                    <a:pt x="2838" y="1031"/>
                  </a:cubicBezTo>
                  <a:cubicBezTo>
                    <a:pt x="2836" y="1020"/>
                    <a:pt x="2834" y="1008"/>
                    <a:pt x="2831" y="997"/>
                  </a:cubicBezTo>
                  <a:cubicBezTo>
                    <a:pt x="2828" y="986"/>
                    <a:pt x="2825" y="975"/>
                    <a:pt x="2822" y="964"/>
                  </a:cubicBezTo>
                  <a:cubicBezTo>
                    <a:pt x="2818" y="948"/>
                    <a:pt x="2818" y="948"/>
                    <a:pt x="2818" y="948"/>
                  </a:cubicBezTo>
                  <a:cubicBezTo>
                    <a:pt x="2815" y="940"/>
                    <a:pt x="2815" y="940"/>
                    <a:pt x="2815" y="940"/>
                  </a:cubicBezTo>
                  <a:cubicBezTo>
                    <a:pt x="2813" y="932"/>
                    <a:pt x="2813" y="932"/>
                    <a:pt x="2813" y="932"/>
                  </a:cubicBezTo>
                  <a:cubicBezTo>
                    <a:pt x="2809" y="921"/>
                    <a:pt x="2806" y="910"/>
                    <a:pt x="2802" y="899"/>
                  </a:cubicBezTo>
                  <a:cubicBezTo>
                    <a:pt x="2797" y="883"/>
                    <a:pt x="2797" y="883"/>
                    <a:pt x="2797" y="883"/>
                  </a:cubicBezTo>
                  <a:cubicBezTo>
                    <a:pt x="2791" y="867"/>
                    <a:pt x="2791" y="867"/>
                    <a:pt x="2791" y="867"/>
                  </a:cubicBezTo>
                  <a:cubicBezTo>
                    <a:pt x="2782" y="846"/>
                    <a:pt x="2774" y="825"/>
                    <a:pt x="2764" y="805"/>
                  </a:cubicBezTo>
                  <a:cubicBezTo>
                    <a:pt x="2690" y="641"/>
                    <a:pt x="2576" y="494"/>
                    <a:pt x="2424" y="369"/>
                  </a:cubicBezTo>
                  <a:cubicBezTo>
                    <a:pt x="2430" y="375"/>
                    <a:pt x="2437" y="381"/>
                    <a:pt x="2445" y="387"/>
                  </a:cubicBezTo>
                  <a:cubicBezTo>
                    <a:pt x="2453" y="393"/>
                    <a:pt x="2461" y="401"/>
                    <a:pt x="2469" y="408"/>
                  </a:cubicBezTo>
                  <a:cubicBezTo>
                    <a:pt x="2477" y="416"/>
                    <a:pt x="2486" y="424"/>
                    <a:pt x="2495" y="432"/>
                  </a:cubicBezTo>
                  <a:cubicBezTo>
                    <a:pt x="2504" y="440"/>
                    <a:pt x="2512" y="449"/>
                    <a:pt x="2521" y="458"/>
                  </a:cubicBezTo>
                  <a:cubicBezTo>
                    <a:pt x="2556" y="492"/>
                    <a:pt x="2588" y="529"/>
                    <a:pt x="2609" y="555"/>
                  </a:cubicBezTo>
                  <a:cubicBezTo>
                    <a:pt x="2608" y="556"/>
                    <a:pt x="2609" y="556"/>
                    <a:pt x="2647" y="608"/>
                  </a:cubicBezTo>
                  <a:cubicBezTo>
                    <a:pt x="2571" y="502"/>
                    <a:pt x="2465" y="396"/>
                    <a:pt x="2345" y="311"/>
                  </a:cubicBezTo>
                  <a:cubicBezTo>
                    <a:pt x="2284" y="269"/>
                    <a:pt x="2220" y="231"/>
                    <a:pt x="2156" y="200"/>
                  </a:cubicBezTo>
                  <a:cubicBezTo>
                    <a:pt x="2148" y="196"/>
                    <a:pt x="2140" y="192"/>
                    <a:pt x="2132" y="188"/>
                  </a:cubicBezTo>
                  <a:cubicBezTo>
                    <a:pt x="2128" y="186"/>
                    <a:pt x="2124" y="184"/>
                    <a:pt x="2120" y="182"/>
                  </a:cubicBezTo>
                  <a:cubicBezTo>
                    <a:pt x="2116" y="180"/>
                    <a:pt x="2112" y="179"/>
                    <a:pt x="2108" y="177"/>
                  </a:cubicBezTo>
                  <a:cubicBezTo>
                    <a:pt x="2092" y="170"/>
                    <a:pt x="2076" y="163"/>
                    <a:pt x="2060" y="156"/>
                  </a:cubicBezTo>
                  <a:cubicBezTo>
                    <a:pt x="2028" y="144"/>
                    <a:pt x="1996" y="131"/>
                    <a:pt x="1965" y="122"/>
                  </a:cubicBezTo>
                  <a:cubicBezTo>
                    <a:pt x="1934" y="112"/>
                    <a:pt x="1933" y="113"/>
                    <a:pt x="1964" y="124"/>
                  </a:cubicBezTo>
                  <a:cubicBezTo>
                    <a:pt x="1972" y="127"/>
                    <a:pt x="1981" y="130"/>
                    <a:pt x="1993" y="135"/>
                  </a:cubicBezTo>
                  <a:cubicBezTo>
                    <a:pt x="2004" y="139"/>
                    <a:pt x="2017" y="144"/>
                    <a:pt x="2033" y="151"/>
                  </a:cubicBezTo>
                  <a:cubicBezTo>
                    <a:pt x="2040" y="154"/>
                    <a:pt x="2048" y="157"/>
                    <a:pt x="2057" y="160"/>
                  </a:cubicBezTo>
                  <a:cubicBezTo>
                    <a:pt x="2065" y="164"/>
                    <a:pt x="2074" y="168"/>
                    <a:pt x="2083" y="172"/>
                  </a:cubicBezTo>
                  <a:cubicBezTo>
                    <a:pt x="2093" y="176"/>
                    <a:pt x="2102" y="181"/>
                    <a:pt x="2113" y="185"/>
                  </a:cubicBezTo>
                  <a:cubicBezTo>
                    <a:pt x="2118" y="187"/>
                    <a:pt x="2123" y="190"/>
                    <a:pt x="2128" y="193"/>
                  </a:cubicBezTo>
                  <a:cubicBezTo>
                    <a:pt x="2133" y="195"/>
                    <a:pt x="2139" y="198"/>
                    <a:pt x="2144" y="201"/>
                  </a:cubicBezTo>
                  <a:cubicBezTo>
                    <a:pt x="2155" y="206"/>
                    <a:pt x="2166" y="211"/>
                    <a:pt x="2177" y="217"/>
                  </a:cubicBezTo>
                  <a:cubicBezTo>
                    <a:pt x="2187" y="222"/>
                    <a:pt x="2197" y="228"/>
                    <a:pt x="2207" y="233"/>
                  </a:cubicBezTo>
                  <a:cubicBezTo>
                    <a:pt x="2217" y="239"/>
                    <a:pt x="2227" y="244"/>
                    <a:pt x="2236" y="249"/>
                  </a:cubicBezTo>
                  <a:cubicBezTo>
                    <a:pt x="2246" y="255"/>
                    <a:pt x="2255" y="261"/>
                    <a:pt x="2264" y="266"/>
                  </a:cubicBezTo>
                  <a:cubicBezTo>
                    <a:pt x="2273" y="272"/>
                    <a:pt x="2282" y="277"/>
                    <a:pt x="2291" y="283"/>
                  </a:cubicBezTo>
                  <a:cubicBezTo>
                    <a:pt x="2300" y="289"/>
                    <a:pt x="2308" y="295"/>
                    <a:pt x="2317" y="300"/>
                  </a:cubicBezTo>
                  <a:cubicBezTo>
                    <a:pt x="2326" y="306"/>
                    <a:pt x="2334" y="312"/>
                    <a:pt x="2343" y="318"/>
                  </a:cubicBezTo>
                  <a:cubicBezTo>
                    <a:pt x="2351" y="324"/>
                    <a:pt x="2359" y="330"/>
                    <a:pt x="2367" y="336"/>
                  </a:cubicBezTo>
                  <a:cubicBezTo>
                    <a:pt x="2375" y="342"/>
                    <a:pt x="2384" y="348"/>
                    <a:pt x="2392" y="354"/>
                  </a:cubicBezTo>
                  <a:cubicBezTo>
                    <a:pt x="2400" y="360"/>
                    <a:pt x="2408" y="367"/>
                    <a:pt x="2416" y="373"/>
                  </a:cubicBezTo>
                  <a:cubicBezTo>
                    <a:pt x="2424" y="380"/>
                    <a:pt x="2432" y="387"/>
                    <a:pt x="2440" y="393"/>
                  </a:cubicBezTo>
                  <a:cubicBezTo>
                    <a:pt x="2448" y="400"/>
                    <a:pt x="2456" y="407"/>
                    <a:pt x="2464" y="414"/>
                  </a:cubicBezTo>
                  <a:cubicBezTo>
                    <a:pt x="2472" y="421"/>
                    <a:pt x="2480" y="429"/>
                    <a:pt x="2488" y="436"/>
                  </a:cubicBezTo>
                  <a:cubicBezTo>
                    <a:pt x="2496" y="444"/>
                    <a:pt x="2504" y="452"/>
                    <a:pt x="2512" y="460"/>
                  </a:cubicBezTo>
                  <a:cubicBezTo>
                    <a:pt x="2516" y="464"/>
                    <a:pt x="2520" y="468"/>
                    <a:pt x="2524" y="472"/>
                  </a:cubicBezTo>
                  <a:cubicBezTo>
                    <a:pt x="2528" y="476"/>
                    <a:pt x="2532" y="480"/>
                    <a:pt x="2536" y="484"/>
                  </a:cubicBezTo>
                  <a:cubicBezTo>
                    <a:pt x="2544" y="493"/>
                    <a:pt x="2552" y="502"/>
                    <a:pt x="2560" y="511"/>
                  </a:cubicBezTo>
                  <a:cubicBezTo>
                    <a:pt x="2559" y="512"/>
                    <a:pt x="2559" y="512"/>
                    <a:pt x="2559" y="512"/>
                  </a:cubicBezTo>
                  <a:cubicBezTo>
                    <a:pt x="2553" y="506"/>
                    <a:pt x="2548" y="500"/>
                    <a:pt x="2542" y="493"/>
                  </a:cubicBezTo>
                  <a:cubicBezTo>
                    <a:pt x="2536" y="487"/>
                    <a:pt x="2530" y="480"/>
                    <a:pt x="2524" y="474"/>
                  </a:cubicBezTo>
                  <a:cubicBezTo>
                    <a:pt x="2511" y="462"/>
                    <a:pt x="2498" y="448"/>
                    <a:pt x="2484" y="435"/>
                  </a:cubicBezTo>
                  <a:cubicBezTo>
                    <a:pt x="2469" y="422"/>
                    <a:pt x="2454" y="409"/>
                    <a:pt x="2439" y="395"/>
                  </a:cubicBezTo>
                  <a:cubicBezTo>
                    <a:pt x="2424" y="382"/>
                    <a:pt x="2408" y="369"/>
                    <a:pt x="2392" y="357"/>
                  </a:cubicBezTo>
                  <a:cubicBezTo>
                    <a:pt x="2376" y="344"/>
                    <a:pt x="2360" y="332"/>
                    <a:pt x="2344" y="320"/>
                  </a:cubicBezTo>
                  <a:cubicBezTo>
                    <a:pt x="2327" y="309"/>
                    <a:pt x="2310" y="298"/>
                    <a:pt x="2294" y="287"/>
                  </a:cubicBezTo>
                  <a:cubicBezTo>
                    <a:pt x="2262" y="266"/>
                    <a:pt x="2230" y="247"/>
                    <a:pt x="2201" y="232"/>
                  </a:cubicBezTo>
                  <a:cubicBezTo>
                    <a:pt x="2172" y="217"/>
                    <a:pt x="2201" y="234"/>
                    <a:pt x="2229" y="250"/>
                  </a:cubicBezTo>
                  <a:cubicBezTo>
                    <a:pt x="2256" y="267"/>
                    <a:pt x="2284" y="285"/>
                    <a:pt x="2256" y="268"/>
                  </a:cubicBezTo>
                  <a:cubicBezTo>
                    <a:pt x="2235" y="256"/>
                    <a:pt x="2235" y="256"/>
                    <a:pt x="2235" y="256"/>
                  </a:cubicBezTo>
                  <a:cubicBezTo>
                    <a:pt x="2228" y="252"/>
                    <a:pt x="2221" y="248"/>
                    <a:pt x="2214" y="244"/>
                  </a:cubicBezTo>
                  <a:cubicBezTo>
                    <a:pt x="2199" y="236"/>
                    <a:pt x="2185" y="228"/>
                    <a:pt x="2171" y="221"/>
                  </a:cubicBezTo>
                  <a:cubicBezTo>
                    <a:pt x="2127" y="199"/>
                    <a:pt x="2127" y="199"/>
                    <a:pt x="2127" y="199"/>
                  </a:cubicBezTo>
                  <a:cubicBezTo>
                    <a:pt x="2116" y="194"/>
                    <a:pt x="2116" y="194"/>
                    <a:pt x="2116" y="194"/>
                  </a:cubicBezTo>
                  <a:cubicBezTo>
                    <a:pt x="2105" y="189"/>
                    <a:pt x="2105" y="189"/>
                    <a:pt x="2105" y="189"/>
                  </a:cubicBezTo>
                  <a:cubicBezTo>
                    <a:pt x="2082" y="180"/>
                    <a:pt x="2082" y="180"/>
                    <a:pt x="2082" y="180"/>
                  </a:cubicBezTo>
                  <a:cubicBezTo>
                    <a:pt x="2093" y="185"/>
                    <a:pt x="2105" y="190"/>
                    <a:pt x="2116" y="195"/>
                  </a:cubicBezTo>
                  <a:cubicBezTo>
                    <a:pt x="2128" y="200"/>
                    <a:pt x="2139" y="206"/>
                    <a:pt x="2151" y="212"/>
                  </a:cubicBezTo>
                  <a:cubicBezTo>
                    <a:pt x="2175" y="223"/>
                    <a:pt x="2198" y="236"/>
                    <a:pt x="2222" y="249"/>
                  </a:cubicBezTo>
                  <a:cubicBezTo>
                    <a:pt x="2225" y="251"/>
                    <a:pt x="2228" y="253"/>
                    <a:pt x="2231" y="254"/>
                  </a:cubicBezTo>
                  <a:cubicBezTo>
                    <a:pt x="2240" y="260"/>
                    <a:pt x="2240" y="260"/>
                    <a:pt x="2240" y="260"/>
                  </a:cubicBezTo>
                  <a:cubicBezTo>
                    <a:pt x="2246" y="263"/>
                    <a:pt x="2252" y="267"/>
                    <a:pt x="2258" y="271"/>
                  </a:cubicBezTo>
                  <a:cubicBezTo>
                    <a:pt x="2264" y="274"/>
                    <a:pt x="2270" y="278"/>
                    <a:pt x="2276" y="281"/>
                  </a:cubicBezTo>
                  <a:cubicBezTo>
                    <a:pt x="2285" y="287"/>
                    <a:pt x="2285" y="287"/>
                    <a:pt x="2285" y="287"/>
                  </a:cubicBezTo>
                  <a:cubicBezTo>
                    <a:pt x="2288" y="289"/>
                    <a:pt x="2290" y="291"/>
                    <a:pt x="2293" y="293"/>
                  </a:cubicBezTo>
                  <a:cubicBezTo>
                    <a:pt x="2305" y="301"/>
                    <a:pt x="2317" y="309"/>
                    <a:pt x="2329" y="316"/>
                  </a:cubicBezTo>
                  <a:cubicBezTo>
                    <a:pt x="2337" y="322"/>
                    <a:pt x="2337" y="322"/>
                    <a:pt x="2337" y="322"/>
                  </a:cubicBezTo>
                  <a:cubicBezTo>
                    <a:pt x="2340" y="324"/>
                    <a:pt x="2343" y="327"/>
                    <a:pt x="2346" y="329"/>
                  </a:cubicBezTo>
                  <a:cubicBezTo>
                    <a:pt x="2363" y="341"/>
                    <a:pt x="2363" y="341"/>
                    <a:pt x="2363" y="341"/>
                  </a:cubicBezTo>
                  <a:cubicBezTo>
                    <a:pt x="2380" y="354"/>
                    <a:pt x="2380" y="354"/>
                    <a:pt x="2380" y="354"/>
                  </a:cubicBezTo>
                  <a:cubicBezTo>
                    <a:pt x="2389" y="360"/>
                    <a:pt x="2389" y="360"/>
                    <a:pt x="2389" y="360"/>
                  </a:cubicBezTo>
                  <a:cubicBezTo>
                    <a:pt x="2397" y="367"/>
                    <a:pt x="2397" y="367"/>
                    <a:pt x="2397" y="367"/>
                  </a:cubicBezTo>
                  <a:cubicBezTo>
                    <a:pt x="2408" y="376"/>
                    <a:pt x="2419" y="385"/>
                    <a:pt x="2430" y="394"/>
                  </a:cubicBezTo>
                  <a:cubicBezTo>
                    <a:pt x="2433" y="396"/>
                    <a:pt x="2435" y="398"/>
                    <a:pt x="2438" y="400"/>
                  </a:cubicBezTo>
                  <a:cubicBezTo>
                    <a:pt x="2446" y="408"/>
                    <a:pt x="2446" y="408"/>
                    <a:pt x="2446" y="408"/>
                  </a:cubicBezTo>
                  <a:cubicBezTo>
                    <a:pt x="2451" y="412"/>
                    <a:pt x="2456" y="417"/>
                    <a:pt x="2462" y="421"/>
                  </a:cubicBezTo>
                  <a:cubicBezTo>
                    <a:pt x="2467" y="426"/>
                    <a:pt x="2472" y="431"/>
                    <a:pt x="2477" y="435"/>
                  </a:cubicBezTo>
                  <a:cubicBezTo>
                    <a:pt x="2480" y="438"/>
                    <a:pt x="2482" y="440"/>
                    <a:pt x="2485" y="442"/>
                  </a:cubicBezTo>
                  <a:cubicBezTo>
                    <a:pt x="2492" y="450"/>
                    <a:pt x="2492" y="450"/>
                    <a:pt x="2492" y="450"/>
                  </a:cubicBezTo>
                  <a:cubicBezTo>
                    <a:pt x="2502" y="459"/>
                    <a:pt x="2511" y="469"/>
                    <a:pt x="2521" y="478"/>
                  </a:cubicBezTo>
                  <a:cubicBezTo>
                    <a:pt x="2523" y="481"/>
                    <a:pt x="2526" y="483"/>
                    <a:pt x="2528" y="485"/>
                  </a:cubicBezTo>
                  <a:cubicBezTo>
                    <a:pt x="2530" y="488"/>
                    <a:pt x="2532" y="490"/>
                    <a:pt x="2535" y="493"/>
                  </a:cubicBezTo>
                  <a:cubicBezTo>
                    <a:pt x="2539" y="498"/>
                    <a:pt x="2544" y="502"/>
                    <a:pt x="2548" y="507"/>
                  </a:cubicBezTo>
                  <a:cubicBezTo>
                    <a:pt x="2552" y="512"/>
                    <a:pt x="2557" y="517"/>
                    <a:pt x="2561" y="522"/>
                  </a:cubicBezTo>
                  <a:cubicBezTo>
                    <a:pt x="2563" y="524"/>
                    <a:pt x="2565" y="526"/>
                    <a:pt x="2567" y="529"/>
                  </a:cubicBezTo>
                  <a:cubicBezTo>
                    <a:pt x="2570" y="531"/>
                    <a:pt x="2572" y="534"/>
                    <a:pt x="2574" y="536"/>
                  </a:cubicBezTo>
                  <a:cubicBezTo>
                    <a:pt x="2582" y="546"/>
                    <a:pt x="2590" y="555"/>
                    <a:pt x="2597" y="565"/>
                  </a:cubicBezTo>
                  <a:cubicBezTo>
                    <a:pt x="2608" y="577"/>
                    <a:pt x="2617" y="590"/>
                    <a:pt x="2626" y="603"/>
                  </a:cubicBezTo>
                  <a:cubicBezTo>
                    <a:pt x="2635" y="615"/>
                    <a:pt x="2643" y="626"/>
                    <a:pt x="2649" y="637"/>
                  </a:cubicBezTo>
                  <a:cubicBezTo>
                    <a:pt x="2662" y="657"/>
                    <a:pt x="2671" y="671"/>
                    <a:pt x="2670" y="672"/>
                  </a:cubicBezTo>
                  <a:cubicBezTo>
                    <a:pt x="2714" y="739"/>
                    <a:pt x="2748" y="808"/>
                    <a:pt x="2773" y="876"/>
                  </a:cubicBezTo>
                  <a:cubicBezTo>
                    <a:pt x="2798" y="944"/>
                    <a:pt x="2815" y="1011"/>
                    <a:pt x="2825" y="1074"/>
                  </a:cubicBezTo>
                  <a:cubicBezTo>
                    <a:pt x="2827" y="1090"/>
                    <a:pt x="2830" y="1106"/>
                    <a:pt x="2832" y="1121"/>
                  </a:cubicBezTo>
                  <a:cubicBezTo>
                    <a:pt x="2833" y="1137"/>
                    <a:pt x="2834" y="1152"/>
                    <a:pt x="2835" y="1167"/>
                  </a:cubicBezTo>
                  <a:cubicBezTo>
                    <a:pt x="2837" y="1182"/>
                    <a:pt x="2836" y="1197"/>
                    <a:pt x="2837" y="1211"/>
                  </a:cubicBezTo>
                  <a:cubicBezTo>
                    <a:pt x="2837" y="1219"/>
                    <a:pt x="2837" y="1226"/>
                    <a:pt x="2837" y="1233"/>
                  </a:cubicBezTo>
                  <a:cubicBezTo>
                    <a:pt x="2837" y="1237"/>
                    <a:pt x="2837" y="1240"/>
                    <a:pt x="2837" y="1244"/>
                  </a:cubicBezTo>
                  <a:cubicBezTo>
                    <a:pt x="2837" y="1247"/>
                    <a:pt x="2837" y="1251"/>
                    <a:pt x="2836" y="1254"/>
                  </a:cubicBezTo>
                  <a:cubicBezTo>
                    <a:pt x="2836" y="1268"/>
                    <a:pt x="2835" y="1282"/>
                    <a:pt x="2834" y="1296"/>
                  </a:cubicBezTo>
                  <a:cubicBezTo>
                    <a:pt x="2834" y="1302"/>
                    <a:pt x="2833" y="1309"/>
                    <a:pt x="2833" y="1316"/>
                  </a:cubicBezTo>
                  <a:cubicBezTo>
                    <a:pt x="2832" y="1322"/>
                    <a:pt x="2831" y="1329"/>
                    <a:pt x="2830" y="1335"/>
                  </a:cubicBezTo>
                  <a:cubicBezTo>
                    <a:pt x="2828" y="1361"/>
                    <a:pt x="2823" y="1386"/>
                    <a:pt x="2819" y="1409"/>
                  </a:cubicBezTo>
                  <a:cubicBezTo>
                    <a:pt x="2818" y="1413"/>
                    <a:pt x="2818" y="1418"/>
                    <a:pt x="2816" y="1424"/>
                  </a:cubicBezTo>
                  <a:cubicBezTo>
                    <a:pt x="2815" y="1430"/>
                    <a:pt x="2814" y="1436"/>
                    <a:pt x="2812" y="1444"/>
                  </a:cubicBezTo>
                  <a:cubicBezTo>
                    <a:pt x="2809" y="1459"/>
                    <a:pt x="2805" y="1477"/>
                    <a:pt x="2799" y="1497"/>
                  </a:cubicBezTo>
                  <a:cubicBezTo>
                    <a:pt x="2797" y="1507"/>
                    <a:pt x="2794" y="1518"/>
                    <a:pt x="2791" y="1529"/>
                  </a:cubicBezTo>
                  <a:cubicBezTo>
                    <a:pt x="2789" y="1535"/>
                    <a:pt x="2787" y="1540"/>
                    <a:pt x="2785" y="1546"/>
                  </a:cubicBezTo>
                  <a:cubicBezTo>
                    <a:pt x="2783" y="1552"/>
                    <a:pt x="2781" y="1558"/>
                    <a:pt x="2779" y="1564"/>
                  </a:cubicBezTo>
                  <a:cubicBezTo>
                    <a:pt x="2777" y="1570"/>
                    <a:pt x="2775" y="1576"/>
                    <a:pt x="2773" y="1582"/>
                  </a:cubicBezTo>
                  <a:cubicBezTo>
                    <a:pt x="2772" y="1585"/>
                    <a:pt x="2771" y="1588"/>
                    <a:pt x="2770" y="1591"/>
                  </a:cubicBezTo>
                  <a:cubicBezTo>
                    <a:pt x="2769" y="1594"/>
                    <a:pt x="2768" y="1597"/>
                    <a:pt x="2767" y="1600"/>
                  </a:cubicBezTo>
                  <a:cubicBezTo>
                    <a:pt x="2762" y="1613"/>
                    <a:pt x="2757" y="1626"/>
                    <a:pt x="2751" y="1639"/>
                  </a:cubicBezTo>
                  <a:cubicBezTo>
                    <a:pt x="2749" y="1645"/>
                    <a:pt x="2746" y="1652"/>
                    <a:pt x="2743" y="1658"/>
                  </a:cubicBezTo>
                  <a:cubicBezTo>
                    <a:pt x="2740" y="1665"/>
                    <a:pt x="2737" y="1671"/>
                    <a:pt x="2734" y="1678"/>
                  </a:cubicBezTo>
                  <a:cubicBezTo>
                    <a:pt x="2731" y="1684"/>
                    <a:pt x="2728" y="1691"/>
                    <a:pt x="2725" y="1697"/>
                  </a:cubicBezTo>
                  <a:cubicBezTo>
                    <a:pt x="2722" y="1704"/>
                    <a:pt x="2718" y="1710"/>
                    <a:pt x="2715" y="1717"/>
                  </a:cubicBezTo>
                  <a:cubicBezTo>
                    <a:pt x="2711" y="1723"/>
                    <a:pt x="2708" y="1730"/>
                    <a:pt x="2705" y="1736"/>
                  </a:cubicBezTo>
                  <a:cubicBezTo>
                    <a:pt x="2699" y="1746"/>
                    <a:pt x="2699" y="1746"/>
                    <a:pt x="2699" y="1746"/>
                  </a:cubicBezTo>
                  <a:cubicBezTo>
                    <a:pt x="2697" y="1751"/>
                    <a:pt x="2697" y="1751"/>
                    <a:pt x="2697" y="1751"/>
                  </a:cubicBezTo>
                  <a:cubicBezTo>
                    <a:pt x="2694" y="1756"/>
                    <a:pt x="2694" y="1756"/>
                    <a:pt x="2694" y="1756"/>
                  </a:cubicBezTo>
                  <a:cubicBezTo>
                    <a:pt x="2687" y="1768"/>
                    <a:pt x="2679" y="1781"/>
                    <a:pt x="2672" y="1793"/>
                  </a:cubicBezTo>
                  <a:cubicBezTo>
                    <a:pt x="2670" y="1796"/>
                    <a:pt x="2668" y="1799"/>
                    <a:pt x="2666" y="1802"/>
                  </a:cubicBezTo>
                  <a:cubicBezTo>
                    <a:pt x="2664" y="1805"/>
                    <a:pt x="2662" y="1808"/>
                    <a:pt x="2660" y="1811"/>
                  </a:cubicBezTo>
                  <a:cubicBezTo>
                    <a:pt x="2656" y="1817"/>
                    <a:pt x="2652" y="1823"/>
                    <a:pt x="2648" y="1829"/>
                  </a:cubicBezTo>
                  <a:cubicBezTo>
                    <a:pt x="2644" y="1835"/>
                    <a:pt x="2640" y="1841"/>
                    <a:pt x="2636" y="1847"/>
                  </a:cubicBezTo>
                  <a:cubicBezTo>
                    <a:pt x="2634" y="1850"/>
                    <a:pt x="2632" y="1852"/>
                    <a:pt x="2630" y="1855"/>
                  </a:cubicBezTo>
                  <a:cubicBezTo>
                    <a:pt x="2628" y="1858"/>
                    <a:pt x="2626" y="1861"/>
                    <a:pt x="2624" y="1863"/>
                  </a:cubicBezTo>
                  <a:cubicBezTo>
                    <a:pt x="2616" y="1874"/>
                    <a:pt x="2608" y="1885"/>
                    <a:pt x="2600" y="1895"/>
                  </a:cubicBezTo>
                  <a:cubicBezTo>
                    <a:pt x="2592" y="1906"/>
                    <a:pt x="2584" y="1915"/>
                    <a:pt x="2576" y="192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6" name="Shape 34">
              <a:extLst>
                <a:ext uri="{FF2B5EF4-FFF2-40B4-BE49-F238E27FC236}">
                  <a16:creationId xmlns:a16="http://schemas.microsoft.com/office/drawing/2014/main" id="{74C621E7-D8BA-4D4B-87B8-EA4E42115027}"/>
                </a:ext>
              </a:extLst>
            </p:cNvPr>
            <p:cNvSpPr txBox="1">
              <a:spLocks/>
            </p:cNvSpPr>
            <p:nvPr/>
          </p:nvSpPr>
          <p:spPr>
            <a:xfrm>
              <a:off x="4087815" y="4033921"/>
              <a:ext cx="2439700" cy="1601032"/>
            </a:xfrm>
            <a:prstGeom prst="rect">
              <a:avLst/>
            </a:prstGeom>
            <a:ln w="9525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Cnag, cnag!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Cé atá ann?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Is mé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Is mé cé?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A Dhia ár sábháil – níl a fhios agat cé thú féin!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6AE50B8-8223-4B53-B508-C34EF7776ABC}"/>
              </a:ext>
            </a:extLst>
          </p:cNvPr>
          <p:cNvGrpSpPr/>
          <p:nvPr/>
        </p:nvGrpSpPr>
        <p:grpSpPr>
          <a:xfrm>
            <a:off x="7858878" y="3240018"/>
            <a:ext cx="3565680" cy="2931355"/>
            <a:chOff x="7584762" y="3049122"/>
            <a:chExt cx="3530482" cy="3031452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DAB099C9-D42F-492D-A5AF-E940C7D72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4762" y="3049122"/>
              <a:ext cx="3530482" cy="3031452"/>
            </a:xfrm>
            <a:custGeom>
              <a:avLst/>
              <a:gdLst>
                <a:gd name="T0" fmla="*/ 1179 w 2903"/>
                <a:gd name="T1" fmla="*/ 2394 h 2832"/>
                <a:gd name="T2" fmla="*/ 543 w 2903"/>
                <a:gd name="T3" fmla="*/ 2641 h 2832"/>
                <a:gd name="T4" fmla="*/ 564 w 2903"/>
                <a:gd name="T5" fmla="*/ 2136 h 2832"/>
                <a:gd name="T6" fmla="*/ 258 w 2903"/>
                <a:gd name="T7" fmla="*/ 1814 h 2832"/>
                <a:gd name="T8" fmla="*/ 440 w 2903"/>
                <a:gd name="T9" fmla="*/ 457 h 2832"/>
                <a:gd name="T10" fmla="*/ 766 w 2903"/>
                <a:gd name="T11" fmla="*/ 228 h 2832"/>
                <a:gd name="T12" fmla="*/ 977 w 2903"/>
                <a:gd name="T13" fmla="*/ 127 h 2832"/>
                <a:gd name="T14" fmla="*/ 796 w 2903"/>
                <a:gd name="T15" fmla="*/ 195 h 2832"/>
                <a:gd name="T16" fmla="*/ 659 w 2903"/>
                <a:gd name="T17" fmla="*/ 260 h 2832"/>
                <a:gd name="T18" fmla="*/ 831 w 2903"/>
                <a:gd name="T19" fmla="*/ 163 h 2832"/>
                <a:gd name="T20" fmla="*/ 1030 w 2903"/>
                <a:gd name="T21" fmla="*/ 90 h 2832"/>
                <a:gd name="T22" fmla="*/ 1292 w 2903"/>
                <a:gd name="T23" fmla="*/ 39 h 2832"/>
                <a:gd name="T24" fmla="*/ 1348 w 2903"/>
                <a:gd name="T25" fmla="*/ 22 h 2832"/>
                <a:gd name="T26" fmla="*/ 906 w 2903"/>
                <a:gd name="T27" fmla="*/ 99 h 2832"/>
                <a:gd name="T28" fmla="*/ 596 w 2903"/>
                <a:gd name="T29" fmla="*/ 236 h 2832"/>
                <a:gd name="T30" fmla="*/ 426 w 2903"/>
                <a:gd name="T31" fmla="*/ 360 h 2832"/>
                <a:gd name="T32" fmla="*/ 132 w 2903"/>
                <a:gd name="T33" fmla="*/ 722 h 2832"/>
                <a:gd name="T34" fmla="*/ 25 w 2903"/>
                <a:gd name="T35" fmla="*/ 1014 h 2832"/>
                <a:gd name="T36" fmla="*/ 2 w 2903"/>
                <a:gd name="T37" fmla="*/ 1217 h 2832"/>
                <a:gd name="T38" fmla="*/ 182 w 2903"/>
                <a:gd name="T39" fmla="*/ 1850 h 2832"/>
                <a:gd name="T40" fmla="*/ 313 w 2903"/>
                <a:gd name="T41" fmla="*/ 2021 h 2832"/>
                <a:gd name="T42" fmla="*/ 453 w 2903"/>
                <a:gd name="T43" fmla="*/ 2152 h 2832"/>
                <a:gd name="T44" fmla="*/ 457 w 2903"/>
                <a:gd name="T45" fmla="*/ 2564 h 2832"/>
                <a:gd name="T46" fmla="*/ 1174 w 2903"/>
                <a:gd name="T47" fmla="*/ 2473 h 2832"/>
                <a:gd name="T48" fmla="*/ 2142 w 2903"/>
                <a:gd name="T49" fmla="*/ 2339 h 2832"/>
                <a:gd name="T50" fmla="*/ 2497 w 2903"/>
                <a:gd name="T51" fmla="*/ 2100 h 2832"/>
                <a:gd name="T52" fmla="*/ 2668 w 2903"/>
                <a:gd name="T53" fmla="*/ 1912 h 2832"/>
                <a:gd name="T54" fmla="*/ 2678 w 2903"/>
                <a:gd name="T55" fmla="*/ 586 h 2832"/>
                <a:gd name="T56" fmla="*/ 2519 w 2903"/>
                <a:gd name="T57" fmla="*/ 405 h 2832"/>
                <a:gd name="T58" fmla="*/ 2223 w 2903"/>
                <a:gd name="T59" fmla="*/ 192 h 2832"/>
                <a:gd name="T60" fmla="*/ 2011 w 2903"/>
                <a:gd name="T61" fmla="*/ 96 h 2832"/>
                <a:gd name="T62" fmla="*/ 1499 w 2903"/>
                <a:gd name="T63" fmla="*/ 1 h 2832"/>
                <a:gd name="T64" fmla="*/ 1794 w 2903"/>
                <a:gd name="T65" fmla="*/ 37 h 2832"/>
                <a:gd name="T66" fmla="*/ 2073 w 2903"/>
                <a:gd name="T67" fmla="*/ 124 h 2832"/>
                <a:gd name="T68" fmla="*/ 2367 w 2903"/>
                <a:gd name="T69" fmla="*/ 289 h 2832"/>
                <a:gd name="T70" fmla="*/ 2817 w 2903"/>
                <a:gd name="T71" fmla="*/ 856 h 2832"/>
                <a:gd name="T72" fmla="*/ 2878 w 2903"/>
                <a:gd name="T73" fmla="*/ 1133 h 2832"/>
                <a:gd name="T74" fmla="*/ 2875 w 2903"/>
                <a:gd name="T75" fmla="*/ 1150 h 2832"/>
                <a:gd name="T76" fmla="*/ 2731 w 2903"/>
                <a:gd name="T77" fmla="*/ 1781 h 2832"/>
                <a:gd name="T78" fmla="*/ 2518 w 2903"/>
                <a:gd name="T79" fmla="*/ 2048 h 2832"/>
                <a:gd name="T80" fmla="*/ 2675 w 2903"/>
                <a:gd name="T81" fmla="*/ 1852 h 2832"/>
                <a:gd name="T82" fmla="*/ 2855 w 2903"/>
                <a:gd name="T83" fmla="*/ 1396 h 2832"/>
                <a:gd name="T84" fmla="*/ 2866 w 2903"/>
                <a:gd name="T85" fmla="*/ 1233 h 2832"/>
                <a:gd name="T86" fmla="*/ 2856 w 2903"/>
                <a:gd name="T87" fmla="*/ 1349 h 2832"/>
                <a:gd name="T88" fmla="*/ 2813 w 2903"/>
                <a:gd name="T89" fmla="*/ 932 h 2832"/>
                <a:gd name="T90" fmla="*/ 2521 w 2903"/>
                <a:gd name="T91" fmla="*/ 458 h 2832"/>
                <a:gd name="T92" fmla="*/ 1965 w 2903"/>
                <a:gd name="T93" fmla="*/ 122 h 2832"/>
                <a:gd name="T94" fmla="*/ 2177 w 2903"/>
                <a:gd name="T95" fmla="*/ 217 h 2832"/>
                <a:gd name="T96" fmla="*/ 2416 w 2903"/>
                <a:gd name="T97" fmla="*/ 373 h 2832"/>
                <a:gd name="T98" fmla="*/ 2542 w 2903"/>
                <a:gd name="T99" fmla="*/ 493 h 2832"/>
                <a:gd name="T100" fmla="*/ 2256 w 2903"/>
                <a:gd name="T101" fmla="*/ 268 h 2832"/>
                <a:gd name="T102" fmla="*/ 2151 w 2903"/>
                <a:gd name="T103" fmla="*/ 212 h 2832"/>
                <a:gd name="T104" fmla="*/ 2337 w 2903"/>
                <a:gd name="T105" fmla="*/ 322 h 2832"/>
                <a:gd name="T106" fmla="*/ 2462 w 2903"/>
                <a:gd name="T107" fmla="*/ 421 h 2832"/>
                <a:gd name="T108" fmla="*/ 2567 w 2903"/>
                <a:gd name="T109" fmla="*/ 529 h 2832"/>
                <a:gd name="T110" fmla="*/ 2835 w 2903"/>
                <a:gd name="T111" fmla="*/ 1167 h 2832"/>
                <a:gd name="T112" fmla="*/ 2816 w 2903"/>
                <a:gd name="T113" fmla="*/ 1424 h 2832"/>
                <a:gd name="T114" fmla="*/ 2751 w 2903"/>
                <a:gd name="T115" fmla="*/ 1639 h 2832"/>
                <a:gd name="T116" fmla="*/ 2672 w 2903"/>
                <a:gd name="T117" fmla="*/ 1793 h 2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3" h="2832">
                  <a:moveTo>
                    <a:pt x="2576" y="1924"/>
                  </a:moveTo>
                  <a:cubicBezTo>
                    <a:pt x="2597" y="1900"/>
                    <a:pt x="2616" y="1874"/>
                    <a:pt x="2635" y="1848"/>
                  </a:cubicBezTo>
                  <a:cubicBezTo>
                    <a:pt x="2644" y="1835"/>
                    <a:pt x="2653" y="1822"/>
                    <a:pt x="2662" y="1809"/>
                  </a:cubicBezTo>
                  <a:cubicBezTo>
                    <a:pt x="2667" y="1802"/>
                    <a:pt x="2671" y="1795"/>
                    <a:pt x="2675" y="1788"/>
                  </a:cubicBezTo>
                  <a:cubicBezTo>
                    <a:pt x="2687" y="1767"/>
                    <a:pt x="2687" y="1767"/>
                    <a:pt x="2687" y="1767"/>
                  </a:cubicBezTo>
                  <a:cubicBezTo>
                    <a:pt x="2605" y="1907"/>
                    <a:pt x="2491" y="2029"/>
                    <a:pt x="2359" y="2127"/>
                  </a:cubicBezTo>
                  <a:cubicBezTo>
                    <a:pt x="2227" y="2225"/>
                    <a:pt x="2076" y="2300"/>
                    <a:pt x="1917" y="2348"/>
                  </a:cubicBezTo>
                  <a:cubicBezTo>
                    <a:pt x="1759" y="2397"/>
                    <a:pt x="1592" y="2418"/>
                    <a:pt x="1426" y="2416"/>
                  </a:cubicBezTo>
                  <a:cubicBezTo>
                    <a:pt x="1343" y="2415"/>
                    <a:pt x="1261" y="2407"/>
                    <a:pt x="1179" y="2394"/>
                  </a:cubicBezTo>
                  <a:cubicBezTo>
                    <a:pt x="1139" y="2387"/>
                    <a:pt x="1098" y="2378"/>
                    <a:pt x="1059" y="2368"/>
                  </a:cubicBezTo>
                  <a:cubicBezTo>
                    <a:pt x="1029" y="2360"/>
                    <a:pt x="1029" y="2360"/>
                    <a:pt x="1029" y="2360"/>
                  </a:cubicBezTo>
                  <a:cubicBezTo>
                    <a:pt x="999" y="2352"/>
                    <a:pt x="999" y="2352"/>
                    <a:pt x="999" y="2352"/>
                  </a:cubicBezTo>
                  <a:cubicBezTo>
                    <a:pt x="970" y="2342"/>
                    <a:pt x="970" y="2342"/>
                    <a:pt x="970" y="2342"/>
                  </a:cubicBezTo>
                  <a:cubicBezTo>
                    <a:pt x="954" y="2337"/>
                    <a:pt x="938" y="2332"/>
                    <a:pt x="922" y="2327"/>
                  </a:cubicBezTo>
                  <a:cubicBezTo>
                    <a:pt x="843" y="2392"/>
                    <a:pt x="765" y="2458"/>
                    <a:pt x="686" y="2523"/>
                  </a:cubicBezTo>
                  <a:cubicBezTo>
                    <a:pt x="649" y="2553"/>
                    <a:pt x="613" y="2583"/>
                    <a:pt x="576" y="2614"/>
                  </a:cubicBezTo>
                  <a:cubicBezTo>
                    <a:pt x="567" y="2621"/>
                    <a:pt x="558" y="2629"/>
                    <a:pt x="549" y="2636"/>
                  </a:cubicBezTo>
                  <a:cubicBezTo>
                    <a:pt x="543" y="2641"/>
                    <a:pt x="543" y="2641"/>
                    <a:pt x="543" y="2641"/>
                  </a:cubicBezTo>
                  <a:cubicBezTo>
                    <a:pt x="531" y="2651"/>
                    <a:pt x="531" y="2651"/>
                    <a:pt x="531" y="2651"/>
                  </a:cubicBezTo>
                  <a:cubicBezTo>
                    <a:pt x="532" y="2644"/>
                    <a:pt x="532" y="2637"/>
                    <a:pt x="533" y="2630"/>
                  </a:cubicBezTo>
                  <a:cubicBezTo>
                    <a:pt x="535" y="2601"/>
                    <a:pt x="537" y="2571"/>
                    <a:pt x="539" y="2542"/>
                  </a:cubicBezTo>
                  <a:cubicBezTo>
                    <a:pt x="543" y="2478"/>
                    <a:pt x="547" y="2415"/>
                    <a:pt x="551" y="2352"/>
                  </a:cubicBezTo>
                  <a:cubicBezTo>
                    <a:pt x="556" y="2284"/>
                    <a:pt x="560" y="2216"/>
                    <a:pt x="565" y="2149"/>
                  </a:cubicBezTo>
                  <a:cubicBezTo>
                    <a:pt x="566" y="2138"/>
                    <a:pt x="566" y="2138"/>
                    <a:pt x="566" y="2138"/>
                  </a:cubicBezTo>
                  <a:cubicBezTo>
                    <a:pt x="566" y="2137"/>
                    <a:pt x="566" y="2137"/>
                    <a:pt x="566" y="2137"/>
                  </a:cubicBezTo>
                  <a:cubicBezTo>
                    <a:pt x="566" y="2137"/>
                    <a:pt x="565" y="2137"/>
                    <a:pt x="565" y="2137"/>
                  </a:cubicBezTo>
                  <a:cubicBezTo>
                    <a:pt x="564" y="2136"/>
                    <a:pt x="564" y="2136"/>
                    <a:pt x="564" y="2136"/>
                  </a:cubicBezTo>
                  <a:cubicBezTo>
                    <a:pt x="562" y="2135"/>
                    <a:pt x="562" y="2135"/>
                    <a:pt x="562" y="2135"/>
                  </a:cubicBezTo>
                  <a:cubicBezTo>
                    <a:pt x="558" y="2131"/>
                    <a:pt x="558" y="2131"/>
                    <a:pt x="558" y="2131"/>
                  </a:cubicBezTo>
                  <a:cubicBezTo>
                    <a:pt x="541" y="2118"/>
                    <a:pt x="541" y="2118"/>
                    <a:pt x="541" y="2118"/>
                  </a:cubicBezTo>
                  <a:cubicBezTo>
                    <a:pt x="527" y="2108"/>
                    <a:pt x="527" y="2108"/>
                    <a:pt x="527" y="2108"/>
                  </a:cubicBezTo>
                  <a:cubicBezTo>
                    <a:pt x="524" y="2105"/>
                    <a:pt x="521" y="2103"/>
                    <a:pt x="518" y="2101"/>
                  </a:cubicBezTo>
                  <a:cubicBezTo>
                    <a:pt x="506" y="2091"/>
                    <a:pt x="494" y="2082"/>
                    <a:pt x="483" y="2072"/>
                  </a:cubicBezTo>
                  <a:cubicBezTo>
                    <a:pt x="460" y="2052"/>
                    <a:pt x="438" y="2032"/>
                    <a:pt x="417" y="2011"/>
                  </a:cubicBezTo>
                  <a:cubicBezTo>
                    <a:pt x="394" y="1989"/>
                    <a:pt x="362" y="1954"/>
                    <a:pt x="332" y="1917"/>
                  </a:cubicBezTo>
                  <a:cubicBezTo>
                    <a:pt x="302" y="1880"/>
                    <a:pt x="275" y="1840"/>
                    <a:pt x="258" y="1814"/>
                  </a:cubicBezTo>
                  <a:cubicBezTo>
                    <a:pt x="241" y="1787"/>
                    <a:pt x="224" y="1760"/>
                    <a:pt x="209" y="1731"/>
                  </a:cubicBezTo>
                  <a:cubicBezTo>
                    <a:pt x="193" y="1702"/>
                    <a:pt x="179" y="1673"/>
                    <a:pt x="166" y="1642"/>
                  </a:cubicBezTo>
                  <a:cubicBezTo>
                    <a:pt x="140" y="1581"/>
                    <a:pt x="119" y="1516"/>
                    <a:pt x="105" y="1449"/>
                  </a:cubicBezTo>
                  <a:cubicBezTo>
                    <a:pt x="91" y="1382"/>
                    <a:pt x="84" y="1312"/>
                    <a:pt x="83" y="1242"/>
                  </a:cubicBezTo>
                  <a:cubicBezTo>
                    <a:pt x="84" y="1172"/>
                    <a:pt x="91" y="1101"/>
                    <a:pt x="106" y="1032"/>
                  </a:cubicBezTo>
                  <a:cubicBezTo>
                    <a:pt x="136" y="893"/>
                    <a:pt x="195" y="762"/>
                    <a:pt x="274" y="648"/>
                  </a:cubicBezTo>
                  <a:cubicBezTo>
                    <a:pt x="314" y="592"/>
                    <a:pt x="358" y="539"/>
                    <a:pt x="405" y="492"/>
                  </a:cubicBezTo>
                  <a:cubicBezTo>
                    <a:pt x="410" y="486"/>
                    <a:pt x="416" y="480"/>
                    <a:pt x="422" y="474"/>
                  </a:cubicBezTo>
                  <a:cubicBezTo>
                    <a:pt x="428" y="468"/>
                    <a:pt x="434" y="462"/>
                    <a:pt x="440" y="457"/>
                  </a:cubicBezTo>
                  <a:cubicBezTo>
                    <a:pt x="452" y="446"/>
                    <a:pt x="465" y="434"/>
                    <a:pt x="477" y="424"/>
                  </a:cubicBezTo>
                  <a:cubicBezTo>
                    <a:pt x="489" y="413"/>
                    <a:pt x="502" y="403"/>
                    <a:pt x="514" y="392"/>
                  </a:cubicBezTo>
                  <a:cubicBezTo>
                    <a:pt x="527" y="382"/>
                    <a:pt x="540" y="373"/>
                    <a:pt x="552" y="363"/>
                  </a:cubicBezTo>
                  <a:cubicBezTo>
                    <a:pt x="577" y="343"/>
                    <a:pt x="603" y="327"/>
                    <a:pt x="628" y="310"/>
                  </a:cubicBezTo>
                  <a:cubicBezTo>
                    <a:pt x="640" y="302"/>
                    <a:pt x="652" y="294"/>
                    <a:pt x="664" y="286"/>
                  </a:cubicBezTo>
                  <a:cubicBezTo>
                    <a:pt x="670" y="283"/>
                    <a:pt x="676" y="279"/>
                    <a:pt x="682" y="275"/>
                  </a:cubicBezTo>
                  <a:cubicBezTo>
                    <a:pt x="688" y="272"/>
                    <a:pt x="694" y="268"/>
                    <a:pt x="700" y="265"/>
                  </a:cubicBezTo>
                  <a:cubicBezTo>
                    <a:pt x="712" y="258"/>
                    <a:pt x="723" y="252"/>
                    <a:pt x="734" y="245"/>
                  </a:cubicBezTo>
                  <a:cubicBezTo>
                    <a:pt x="745" y="239"/>
                    <a:pt x="756" y="234"/>
                    <a:pt x="766" y="228"/>
                  </a:cubicBezTo>
                  <a:cubicBezTo>
                    <a:pt x="777" y="222"/>
                    <a:pt x="787" y="217"/>
                    <a:pt x="797" y="212"/>
                  </a:cubicBezTo>
                  <a:cubicBezTo>
                    <a:pt x="807" y="207"/>
                    <a:pt x="816" y="203"/>
                    <a:pt x="825" y="198"/>
                  </a:cubicBezTo>
                  <a:cubicBezTo>
                    <a:pt x="834" y="194"/>
                    <a:pt x="843" y="190"/>
                    <a:pt x="851" y="186"/>
                  </a:cubicBezTo>
                  <a:cubicBezTo>
                    <a:pt x="859" y="182"/>
                    <a:pt x="867" y="179"/>
                    <a:pt x="874" y="176"/>
                  </a:cubicBezTo>
                  <a:cubicBezTo>
                    <a:pt x="889" y="169"/>
                    <a:pt x="901" y="164"/>
                    <a:pt x="911" y="159"/>
                  </a:cubicBezTo>
                  <a:cubicBezTo>
                    <a:pt x="932" y="151"/>
                    <a:pt x="943" y="147"/>
                    <a:pt x="943" y="147"/>
                  </a:cubicBezTo>
                  <a:cubicBezTo>
                    <a:pt x="973" y="135"/>
                    <a:pt x="1004" y="125"/>
                    <a:pt x="1019" y="119"/>
                  </a:cubicBezTo>
                  <a:cubicBezTo>
                    <a:pt x="1034" y="113"/>
                    <a:pt x="1034" y="112"/>
                    <a:pt x="1002" y="120"/>
                  </a:cubicBezTo>
                  <a:cubicBezTo>
                    <a:pt x="994" y="122"/>
                    <a:pt x="986" y="124"/>
                    <a:pt x="977" y="127"/>
                  </a:cubicBezTo>
                  <a:cubicBezTo>
                    <a:pt x="972" y="128"/>
                    <a:pt x="968" y="130"/>
                    <a:pt x="963" y="131"/>
                  </a:cubicBezTo>
                  <a:cubicBezTo>
                    <a:pt x="958" y="133"/>
                    <a:pt x="953" y="134"/>
                    <a:pt x="948" y="136"/>
                  </a:cubicBezTo>
                  <a:cubicBezTo>
                    <a:pt x="938" y="139"/>
                    <a:pt x="927" y="143"/>
                    <a:pt x="916" y="147"/>
                  </a:cubicBezTo>
                  <a:cubicBezTo>
                    <a:pt x="914" y="148"/>
                    <a:pt x="911" y="148"/>
                    <a:pt x="908" y="149"/>
                  </a:cubicBezTo>
                  <a:cubicBezTo>
                    <a:pt x="905" y="150"/>
                    <a:pt x="903" y="151"/>
                    <a:pt x="900" y="152"/>
                  </a:cubicBezTo>
                  <a:cubicBezTo>
                    <a:pt x="894" y="155"/>
                    <a:pt x="889" y="157"/>
                    <a:pt x="883" y="159"/>
                  </a:cubicBezTo>
                  <a:cubicBezTo>
                    <a:pt x="872" y="163"/>
                    <a:pt x="860" y="168"/>
                    <a:pt x="849" y="172"/>
                  </a:cubicBezTo>
                  <a:cubicBezTo>
                    <a:pt x="837" y="177"/>
                    <a:pt x="825" y="182"/>
                    <a:pt x="814" y="187"/>
                  </a:cubicBezTo>
                  <a:cubicBezTo>
                    <a:pt x="808" y="190"/>
                    <a:pt x="802" y="192"/>
                    <a:pt x="796" y="195"/>
                  </a:cubicBezTo>
                  <a:cubicBezTo>
                    <a:pt x="791" y="197"/>
                    <a:pt x="785" y="200"/>
                    <a:pt x="779" y="202"/>
                  </a:cubicBezTo>
                  <a:cubicBezTo>
                    <a:pt x="768" y="208"/>
                    <a:pt x="757" y="213"/>
                    <a:pt x="746" y="219"/>
                  </a:cubicBezTo>
                  <a:cubicBezTo>
                    <a:pt x="702" y="240"/>
                    <a:pt x="664" y="262"/>
                    <a:pt x="636" y="278"/>
                  </a:cubicBezTo>
                  <a:cubicBezTo>
                    <a:pt x="629" y="283"/>
                    <a:pt x="622" y="286"/>
                    <a:pt x="617" y="289"/>
                  </a:cubicBezTo>
                  <a:cubicBezTo>
                    <a:pt x="611" y="293"/>
                    <a:pt x="607" y="296"/>
                    <a:pt x="603" y="298"/>
                  </a:cubicBezTo>
                  <a:cubicBezTo>
                    <a:pt x="595" y="303"/>
                    <a:pt x="591" y="305"/>
                    <a:pt x="590" y="305"/>
                  </a:cubicBezTo>
                  <a:cubicBezTo>
                    <a:pt x="590" y="305"/>
                    <a:pt x="593" y="302"/>
                    <a:pt x="599" y="298"/>
                  </a:cubicBezTo>
                  <a:cubicBezTo>
                    <a:pt x="605" y="294"/>
                    <a:pt x="613" y="288"/>
                    <a:pt x="624" y="282"/>
                  </a:cubicBezTo>
                  <a:cubicBezTo>
                    <a:pt x="634" y="276"/>
                    <a:pt x="646" y="268"/>
                    <a:pt x="659" y="260"/>
                  </a:cubicBezTo>
                  <a:cubicBezTo>
                    <a:pt x="662" y="258"/>
                    <a:pt x="666" y="256"/>
                    <a:pt x="669" y="254"/>
                  </a:cubicBezTo>
                  <a:cubicBezTo>
                    <a:pt x="672" y="252"/>
                    <a:pt x="676" y="251"/>
                    <a:pt x="679" y="249"/>
                  </a:cubicBezTo>
                  <a:cubicBezTo>
                    <a:pt x="686" y="245"/>
                    <a:pt x="693" y="241"/>
                    <a:pt x="701" y="237"/>
                  </a:cubicBezTo>
                  <a:cubicBezTo>
                    <a:pt x="700" y="236"/>
                    <a:pt x="710" y="229"/>
                    <a:pt x="727" y="219"/>
                  </a:cubicBezTo>
                  <a:cubicBezTo>
                    <a:pt x="735" y="214"/>
                    <a:pt x="745" y="208"/>
                    <a:pt x="756" y="202"/>
                  </a:cubicBezTo>
                  <a:cubicBezTo>
                    <a:pt x="761" y="199"/>
                    <a:pt x="767" y="196"/>
                    <a:pt x="773" y="192"/>
                  </a:cubicBezTo>
                  <a:cubicBezTo>
                    <a:pt x="776" y="191"/>
                    <a:pt x="779" y="189"/>
                    <a:pt x="782" y="187"/>
                  </a:cubicBezTo>
                  <a:cubicBezTo>
                    <a:pt x="785" y="186"/>
                    <a:pt x="789" y="184"/>
                    <a:pt x="792" y="183"/>
                  </a:cubicBezTo>
                  <a:cubicBezTo>
                    <a:pt x="805" y="176"/>
                    <a:pt x="818" y="170"/>
                    <a:pt x="831" y="163"/>
                  </a:cubicBezTo>
                  <a:cubicBezTo>
                    <a:pt x="834" y="162"/>
                    <a:pt x="838" y="160"/>
                    <a:pt x="841" y="159"/>
                  </a:cubicBezTo>
                  <a:cubicBezTo>
                    <a:pt x="844" y="157"/>
                    <a:pt x="848" y="156"/>
                    <a:pt x="851" y="154"/>
                  </a:cubicBezTo>
                  <a:cubicBezTo>
                    <a:pt x="858" y="152"/>
                    <a:pt x="864" y="149"/>
                    <a:pt x="871" y="146"/>
                  </a:cubicBezTo>
                  <a:cubicBezTo>
                    <a:pt x="883" y="141"/>
                    <a:pt x="895" y="136"/>
                    <a:pt x="906" y="132"/>
                  </a:cubicBezTo>
                  <a:cubicBezTo>
                    <a:pt x="917" y="128"/>
                    <a:pt x="927" y="124"/>
                    <a:pt x="934" y="122"/>
                  </a:cubicBezTo>
                  <a:cubicBezTo>
                    <a:pt x="938" y="120"/>
                    <a:pt x="943" y="118"/>
                    <a:pt x="950" y="116"/>
                  </a:cubicBezTo>
                  <a:cubicBezTo>
                    <a:pt x="953" y="115"/>
                    <a:pt x="956" y="114"/>
                    <a:pt x="959" y="112"/>
                  </a:cubicBezTo>
                  <a:cubicBezTo>
                    <a:pt x="963" y="111"/>
                    <a:pt x="967" y="110"/>
                    <a:pt x="971" y="109"/>
                  </a:cubicBezTo>
                  <a:cubicBezTo>
                    <a:pt x="987" y="103"/>
                    <a:pt x="1007" y="97"/>
                    <a:pt x="1030" y="90"/>
                  </a:cubicBezTo>
                  <a:cubicBezTo>
                    <a:pt x="1041" y="87"/>
                    <a:pt x="1053" y="84"/>
                    <a:pt x="1066" y="81"/>
                  </a:cubicBezTo>
                  <a:cubicBezTo>
                    <a:pt x="1072" y="79"/>
                    <a:pt x="1078" y="77"/>
                    <a:pt x="1085" y="76"/>
                  </a:cubicBezTo>
                  <a:cubicBezTo>
                    <a:pt x="1091" y="74"/>
                    <a:pt x="1098" y="72"/>
                    <a:pt x="1105" y="71"/>
                  </a:cubicBezTo>
                  <a:cubicBezTo>
                    <a:pt x="1118" y="68"/>
                    <a:pt x="1132" y="65"/>
                    <a:pt x="1146" y="62"/>
                  </a:cubicBezTo>
                  <a:cubicBezTo>
                    <a:pt x="1153" y="61"/>
                    <a:pt x="1160" y="59"/>
                    <a:pt x="1167" y="58"/>
                  </a:cubicBezTo>
                  <a:cubicBezTo>
                    <a:pt x="1174" y="56"/>
                    <a:pt x="1181" y="55"/>
                    <a:pt x="1188" y="54"/>
                  </a:cubicBezTo>
                  <a:cubicBezTo>
                    <a:pt x="1202" y="51"/>
                    <a:pt x="1216" y="49"/>
                    <a:pt x="1230" y="47"/>
                  </a:cubicBezTo>
                  <a:cubicBezTo>
                    <a:pt x="1244" y="45"/>
                    <a:pt x="1258" y="43"/>
                    <a:pt x="1272" y="41"/>
                  </a:cubicBezTo>
                  <a:cubicBezTo>
                    <a:pt x="1279" y="40"/>
                    <a:pt x="1286" y="39"/>
                    <a:pt x="1292" y="39"/>
                  </a:cubicBezTo>
                  <a:cubicBezTo>
                    <a:pt x="1299" y="38"/>
                    <a:pt x="1305" y="37"/>
                    <a:pt x="1312" y="36"/>
                  </a:cubicBezTo>
                  <a:cubicBezTo>
                    <a:pt x="1325" y="35"/>
                    <a:pt x="1337" y="34"/>
                    <a:pt x="1349" y="33"/>
                  </a:cubicBezTo>
                  <a:cubicBezTo>
                    <a:pt x="1361" y="32"/>
                    <a:pt x="1372" y="31"/>
                    <a:pt x="1382" y="31"/>
                  </a:cubicBezTo>
                  <a:cubicBezTo>
                    <a:pt x="1393" y="30"/>
                    <a:pt x="1402" y="30"/>
                    <a:pt x="1411" y="30"/>
                  </a:cubicBezTo>
                  <a:cubicBezTo>
                    <a:pt x="1428" y="29"/>
                    <a:pt x="1441" y="28"/>
                    <a:pt x="1450" y="28"/>
                  </a:cubicBezTo>
                  <a:cubicBezTo>
                    <a:pt x="1499" y="27"/>
                    <a:pt x="1499" y="25"/>
                    <a:pt x="1467" y="23"/>
                  </a:cubicBezTo>
                  <a:cubicBezTo>
                    <a:pt x="1451" y="22"/>
                    <a:pt x="1427" y="22"/>
                    <a:pt x="1397" y="22"/>
                  </a:cubicBezTo>
                  <a:cubicBezTo>
                    <a:pt x="1390" y="21"/>
                    <a:pt x="1382" y="21"/>
                    <a:pt x="1374" y="21"/>
                  </a:cubicBezTo>
                  <a:cubicBezTo>
                    <a:pt x="1366" y="22"/>
                    <a:pt x="1357" y="22"/>
                    <a:pt x="1348" y="22"/>
                  </a:cubicBezTo>
                  <a:cubicBezTo>
                    <a:pt x="1340" y="22"/>
                    <a:pt x="1331" y="23"/>
                    <a:pt x="1321" y="23"/>
                  </a:cubicBezTo>
                  <a:cubicBezTo>
                    <a:pt x="1312" y="23"/>
                    <a:pt x="1302" y="24"/>
                    <a:pt x="1292" y="25"/>
                  </a:cubicBezTo>
                  <a:cubicBezTo>
                    <a:pt x="1214" y="29"/>
                    <a:pt x="1121" y="42"/>
                    <a:pt x="1033" y="63"/>
                  </a:cubicBezTo>
                  <a:cubicBezTo>
                    <a:pt x="1024" y="65"/>
                    <a:pt x="1024" y="65"/>
                    <a:pt x="1024" y="65"/>
                  </a:cubicBezTo>
                  <a:cubicBezTo>
                    <a:pt x="1016" y="67"/>
                    <a:pt x="1016" y="67"/>
                    <a:pt x="1016" y="67"/>
                  </a:cubicBezTo>
                  <a:cubicBezTo>
                    <a:pt x="1011" y="69"/>
                    <a:pt x="1005" y="70"/>
                    <a:pt x="1000" y="72"/>
                  </a:cubicBezTo>
                  <a:cubicBezTo>
                    <a:pt x="989" y="75"/>
                    <a:pt x="978" y="78"/>
                    <a:pt x="968" y="80"/>
                  </a:cubicBezTo>
                  <a:cubicBezTo>
                    <a:pt x="957" y="83"/>
                    <a:pt x="947" y="87"/>
                    <a:pt x="936" y="90"/>
                  </a:cubicBezTo>
                  <a:cubicBezTo>
                    <a:pt x="926" y="93"/>
                    <a:pt x="916" y="96"/>
                    <a:pt x="906" y="99"/>
                  </a:cubicBezTo>
                  <a:cubicBezTo>
                    <a:pt x="901" y="101"/>
                    <a:pt x="896" y="103"/>
                    <a:pt x="891" y="104"/>
                  </a:cubicBezTo>
                  <a:cubicBezTo>
                    <a:pt x="887" y="106"/>
                    <a:pt x="882" y="108"/>
                    <a:pt x="877" y="109"/>
                  </a:cubicBezTo>
                  <a:cubicBezTo>
                    <a:pt x="868" y="113"/>
                    <a:pt x="859" y="116"/>
                    <a:pt x="850" y="119"/>
                  </a:cubicBezTo>
                  <a:cubicBezTo>
                    <a:pt x="841" y="123"/>
                    <a:pt x="832" y="126"/>
                    <a:pt x="824" y="129"/>
                  </a:cubicBezTo>
                  <a:cubicBezTo>
                    <a:pt x="815" y="133"/>
                    <a:pt x="807" y="136"/>
                    <a:pt x="800" y="139"/>
                  </a:cubicBezTo>
                  <a:cubicBezTo>
                    <a:pt x="677" y="193"/>
                    <a:pt x="797" y="134"/>
                    <a:pt x="796" y="132"/>
                  </a:cubicBezTo>
                  <a:cubicBezTo>
                    <a:pt x="735" y="159"/>
                    <a:pt x="690" y="183"/>
                    <a:pt x="646" y="207"/>
                  </a:cubicBezTo>
                  <a:cubicBezTo>
                    <a:pt x="635" y="213"/>
                    <a:pt x="624" y="220"/>
                    <a:pt x="613" y="226"/>
                  </a:cubicBezTo>
                  <a:cubicBezTo>
                    <a:pt x="607" y="229"/>
                    <a:pt x="602" y="233"/>
                    <a:pt x="596" y="236"/>
                  </a:cubicBezTo>
                  <a:cubicBezTo>
                    <a:pt x="590" y="240"/>
                    <a:pt x="585" y="243"/>
                    <a:pt x="579" y="247"/>
                  </a:cubicBezTo>
                  <a:cubicBezTo>
                    <a:pt x="556" y="262"/>
                    <a:pt x="531" y="278"/>
                    <a:pt x="505" y="299"/>
                  </a:cubicBezTo>
                  <a:cubicBezTo>
                    <a:pt x="505" y="299"/>
                    <a:pt x="504" y="299"/>
                    <a:pt x="504" y="299"/>
                  </a:cubicBezTo>
                  <a:cubicBezTo>
                    <a:pt x="503" y="300"/>
                    <a:pt x="502" y="301"/>
                    <a:pt x="501" y="301"/>
                  </a:cubicBezTo>
                  <a:cubicBezTo>
                    <a:pt x="498" y="303"/>
                    <a:pt x="495" y="306"/>
                    <a:pt x="490" y="309"/>
                  </a:cubicBezTo>
                  <a:cubicBezTo>
                    <a:pt x="488" y="311"/>
                    <a:pt x="485" y="313"/>
                    <a:pt x="482" y="315"/>
                  </a:cubicBezTo>
                  <a:cubicBezTo>
                    <a:pt x="480" y="317"/>
                    <a:pt x="477" y="319"/>
                    <a:pt x="473" y="322"/>
                  </a:cubicBezTo>
                  <a:cubicBezTo>
                    <a:pt x="467" y="327"/>
                    <a:pt x="460" y="333"/>
                    <a:pt x="452" y="339"/>
                  </a:cubicBezTo>
                  <a:cubicBezTo>
                    <a:pt x="444" y="345"/>
                    <a:pt x="435" y="352"/>
                    <a:pt x="426" y="360"/>
                  </a:cubicBezTo>
                  <a:cubicBezTo>
                    <a:pt x="417" y="368"/>
                    <a:pt x="407" y="377"/>
                    <a:pt x="397" y="386"/>
                  </a:cubicBezTo>
                  <a:cubicBezTo>
                    <a:pt x="392" y="390"/>
                    <a:pt x="386" y="395"/>
                    <a:pt x="381" y="400"/>
                  </a:cubicBezTo>
                  <a:cubicBezTo>
                    <a:pt x="376" y="405"/>
                    <a:pt x="371" y="410"/>
                    <a:pt x="365" y="415"/>
                  </a:cubicBezTo>
                  <a:cubicBezTo>
                    <a:pt x="355" y="426"/>
                    <a:pt x="344" y="436"/>
                    <a:pt x="332" y="448"/>
                  </a:cubicBezTo>
                  <a:cubicBezTo>
                    <a:pt x="289" y="493"/>
                    <a:pt x="244" y="547"/>
                    <a:pt x="205" y="602"/>
                  </a:cubicBezTo>
                  <a:cubicBezTo>
                    <a:pt x="196" y="615"/>
                    <a:pt x="187" y="629"/>
                    <a:pt x="178" y="643"/>
                  </a:cubicBezTo>
                  <a:cubicBezTo>
                    <a:pt x="169" y="656"/>
                    <a:pt x="161" y="670"/>
                    <a:pt x="153" y="683"/>
                  </a:cubicBezTo>
                  <a:cubicBezTo>
                    <a:pt x="149" y="690"/>
                    <a:pt x="145" y="696"/>
                    <a:pt x="142" y="702"/>
                  </a:cubicBezTo>
                  <a:cubicBezTo>
                    <a:pt x="138" y="709"/>
                    <a:pt x="135" y="715"/>
                    <a:pt x="132" y="722"/>
                  </a:cubicBezTo>
                  <a:cubicBezTo>
                    <a:pt x="125" y="734"/>
                    <a:pt x="119" y="746"/>
                    <a:pt x="113" y="758"/>
                  </a:cubicBezTo>
                  <a:cubicBezTo>
                    <a:pt x="113" y="758"/>
                    <a:pt x="106" y="773"/>
                    <a:pt x="89" y="812"/>
                  </a:cubicBezTo>
                  <a:cubicBezTo>
                    <a:pt x="85" y="822"/>
                    <a:pt x="80" y="833"/>
                    <a:pt x="75" y="846"/>
                  </a:cubicBezTo>
                  <a:cubicBezTo>
                    <a:pt x="73" y="853"/>
                    <a:pt x="70" y="859"/>
                    <a:pt x="67" y="867"/>
                  </a:cubicBezTo>
                  <a:cubicBezTo>
                    <a:pt x="64" y="874"/>
                    <a:pt x="62" y="882"/>
                    <a:pt x="59" y="890"/>
                  </a:cubicBezTo>
                  <a:cubicBezTo>
                    <a:pt x="56" y="899"/>
                    <a:pt x="54" y="907"/>
                    <a:pt x="50" y="917"/>
                  </a:cubicBezTo>
                  <a:cubicBezTo>
                    <a:pt x="49" y="921"/>
                    <a:pt x="47" y="926"/>
                    <a:pt x="46" y="931"/>
                  </a:cubicBezTo>
                  <a:cubicBezTo>
                    <a:pt x="45" y="936"/>
                    <a:pt x="43" y="941"/>
                    <a:pt x="42" y="946"/>
                  </a:cubicBezTo>
                  <a:cubicBezTo>
                    <a:pt x="36" y="967"/>
                    <a:pt x="30" y="989"/>
                    <a:pt x="25" y="1014"/>
                  </a:cubicBezTo>
                  <a:cubicBezTo>
                    <a:pt x="22" y="1031"/>
                    <a:pt x="19" y="1043"/>
                    <a:pt x="17" y="1053"/>
                  </a:cubicBezTo>
                  <a:cubicBezTo>
                    <a:pt x="16" y="1062"/>
                    <a:pt x="15" y="1069"/>
                    <a:pt x="15" y="1073"/>
                  </a:cubicBezTo>
                  <a:cubicBezTo>
                    <a:pt x="14" y="1081"/>
                    <a:pt x="14" y="1081"/>
                    <a:pt x="15" y="1082"/>
                  </a:cubicBezTo>
                  <a:cubicBezTo>
                    <a:pt x="14" y="1081"/>
                    <a:pt x="14" y="1081"/>
                    <a:pt x="13" y="1081"/>
                  </a:cubicBezTo>
                  <a:cubicBezTo>
                    <a:pt x="12" y="1090"/>
                    <a:pt x="11" y="1099"/>
                    <a:pt x="9" y="1109"/>
                  </a:cubicBezTo>
                  <a:cubicBezTo>
                    <a:pt x="8" y="1115"/>
                    <a:pt x="8" y="1120"/>
                    <a:pt x="8" y="1126"/>
                  </a:cubicBezTo>
                  <a:cubicBezTo>
                    <a:pt x="7" y="1131"/>
                    <a:pt x="7" y="1137"/>
                    <a:pt x="6" y="1143"/>
                  </a:cubicBezTo>
                  <a:cubicBezTo>
                    <a:pt x="5" y="1154"/>
                    <a:pt x="4" y="1166"/>
                    <a:pt x="3" y="1179"/>
                  </a:cubicBezTo>
                  <a:cubicBezTo>
                    <a:pt x="3" y="1191"/>
                    <a:pt x="3" y="1204"/>
                    <a:pt x="2" y="1217"/>
                  </a:cubicBezTo>
                  <a:cubicBezTo>
                    <a:pt x="0" y="1268"/>
                    <a:pt x="3" y="1319"/>
                    <a:pt x="7" y="1353"/>
                  </a:cubicBezTo>
                  <a:cubicBezTo>
                    <a:pt x="6" y="1353"/>
                    <a:pt x="6" y="1353"/>
                    <a:pt x="5" y="1353"/>
                  </a:cubicBezTo>
                  <a:cubicBezTo>
                    <a:pt x="9" y="1387"/>
                    <a:pt x="15" y="1420"/>
                    <a:pt x="21" y="1454"/>
                  </a:cubicBezTo>
                  <a:cubicBezTo>
                    <a:pt x="28" y="1487"/>
                    <a:pt x="36" y="1520"/>
                    <a:pt x="46" y="1553"/>
                  </a:cubicBezTo>
                  <a:cubicBezTo>
                    <a:pt x="56" y="1585"/>
                    <a:pt x="67" y="1617"/>
                    <a:pt x="79" y="1649"/>
                  </a:cubicBezTo>
                  <a:cubicBezTo>
                    <a:pt x="92" y="1680"/>
                    <a:pt x="106" y="1711"/>
                    <a:pt x="122" y="1742"/>
                  </a:cubicBezTo>
                  <a:cubicBezTo>
                    <a:pt x="121" y="1742"/>
                    <a:pt x="121" y="1742"/>
                    <a:pt x="120" y="1742"/>
                  </a:cubicBezTo>
                  <a:cubicBezTo>
                    <a:pt x="136" y="1773"/>
                    <a:pt x="152" y="1802"/>
                    <a:pt x="166" y="1824"/>
                  </a:cubicBezTo>
                  <a:cubicBezTo>
                    <a:pt x="172" y="1835"/>
                    <a:pt x="178" y="1844"/>
                    <a:pt x="182" y="1850"/>
                  </a:cubicBezTo>
                  <a:cubicBezTo>
                    <a:pt x="186" y="1856"/>
                    <a:pt x="188" y="1860"/>
                    <a:pt x="188" y="1860"/>
                  </a:cubicBezTo>
                  <a:cubicBezTo>
                    <a:pt x="187" y="1861"/>
                    <a:pt x="187" y="1861"/>
                    <a:pt x="186" y="1861"/>
                  </a:cubicBezTo>
                  <a:cubicBezTo>
                    <a:pt x="191" y="1868"/>
                    <a:pt x="196" y="1876"/>
                    <a:pt x="202" y="1885"/>
                  </a:cubicBezTo>
                  <a:cubicBezTo>
                    <a:pt x="208" y="1893"/>
                    <a:pt x="214" y="1902"/>
                    <a:pt x="221" y="1911"/>
                  </a:cubicBezTo>
                  <a:cubicBezTo>
                    <a:pt x="234" y="1929"/>
                    <a:pt x="248" y="1948"/>
                    <a:pt x="262" y="1964"/>
                  </a:cubicBezTo>
                  <a:cubicBezTo>
                    <a:pt x="269" y="1972"/>
                    <a:pt x="275" y="1980"/>
                    <a:pt x="281" y="1987"/>
                  </a:cubicBezTo>
                  <a:cubicBezTo>
                    <a:pt x="287" y="1994"/>
                    <a:pt x="293" y="2000"/>
                    <a:pt x="297" y="2005"/>
                  </a:cubicBezTo>
                  <a:cubicBezTo>
                    <a:pt x="306" y="2015"/>
                    <a:pt x="312" y="2022"/>
                    <a:pt x="312" y="2022"/>
                  </a:cubicBezTo>
                  <a:cubicBezTo>
                    <a:pt x="312" y="2021"/>
                    <a:pt x="312" y="2021"/>
                    <a:pt x="313" y="2021"/>
                  </a:cubicBezTo>
                  <a:cubicBezTo>
                    <a:pt x="319" y="2027"/>
                    <a:pt x="325" y="2033"/>
                    <a:pt x="331" y="2039"/>
                  </a:cubicBezTo>
                  <a:cubicBezTo>
                    <a:pt x="336" y="2045"/>
                    <a:pt x="342" y="2051"/>
                    <a:pt x="348" y="2057"/>
                  </a:cubicBezTo>
                  <a:cubicBezTo>
                    <a:pt x="354" y="2063"/>
                    <a:pt x="360" y="2068"/>
                    <a:pt x="365" y="2074"/>
                  </a:cubicBezTo>
                  <a:cubicBezTo>
                    <a:pt x="371" y="2080"/>
                    <a:pt x="377" y="2085"/>
                    <a:pt x="383" y="2090"/>
                  </a:cubicBezTo>
                  <a:cubicBezTo>
                    <a:pt x="386" y="2093"/>
                    <a:pt x="389" y="2096"/>
                    <a:pt x="392" y="2099"/>
                  </a:cubicBezTo>
                  <a:cubicBezTo>
                    <a:pt x="395" y="2101"/>
                    <a:pt x="398" y="2104"/>
                    <a:pt x="400" y="2107"/>
                  </a:cubicBezTo>
                  <a:cubicBezTo>
                    <a:pt x="406" y="2112"/>
                    <a:pt x="412" y="2117"/>
                    <a:pt x="418" y="2122"/>
                  </a:cubicBezTo>
                  <a:cubicBezTo>
                    <a:pt x="424" y="2127"/>
                    <a:pt x="430" y="2132"/>
                    <a:pt x="436" y="2137"/>
                  </a:cubicBezTo>
                  <a:cubicBezTo>
                    <a:pt x="441" y="2142"/>
                    <a:pt x="447" y="2147"/>
                    <a:pt x="453" y="2152"/>
                  </a:cubicBezTo>
                  <a:cubicBezTo>
                    <a:pt x="459" y="2156"/>
                    <a:pt x="465" y="2161"/>
                    <a:pt x="471" y="2166"/>
                  </a:cubicBezTo>
                  <a:cubicBezTo>
                    <a:pt x="474" y="2169"/>
                    <a:pt x="478" y="2171"/>
                    <a:pt x="482" y="2174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5"/>
                    <a:pt x="483" y="2175"/>
                    <a:pt x="483" y="2175"/>
                  </a:cubicBezTo>
                  <a:cubicBezTo>
                    <a:pt x="483" y="2176"/>
                    <a:pt x="483" y="2176"/>
                    <a:pt x="483" y="2176"/>
                  </a:cubicBezTo>
                  <a:cubicBezTo>
                    <a:pt x="483" y="2177"/>
                    <a:pt x="483" y="2177"/>
                    <a:pt x="483" y="2177"/>
                  </a:cubicBezTo>
                  <a:cubicBezTo>
                    <a:pt x="483" y="2179"/>
                    <a:pt x="483" y="2179"/>
                    <a:pt x="483" y="2179"/>
                  </a:cubicBezTo>
                  <a:cubicBezTo>
                    <a:pt x="481" y="2207"/>
                    <a:pt x="479" y="2234"/>
                    <a:pt x="477" y="2261"/>
                  </a:cubicBezTo>
                  <a:cubicBezTo>
                    <a:pt x="470" y="2368"/>
                    <a:pt x="464" y="2466"/>
                    <a:pt x="457" y="2564"/>
                  </a:cubicBezTo>
                  <a:cubicBezTo>
                    <a:pt x="455" y="2598"/>
                    <a:pt x="452" y="2632"/>
                    <a:pt x="450" y="2667"/>
                  </a:cubicBezTo>
                  <a:cubicBezTo>
                    <a:pt x="447" y="2721"/>
                    <a:pt x="443" y="2776"/>
                    <a:pt x="439" y="2832"/>
                  </a:cubicBezTo>
                  <a:cubicBezTo>
                    <a:pt x="535" y="2753"/>
                    <a:pt x="633" y="2671"/>
                    <a:pt x="734" y="2588"/>
                  </a:cubicBezTo>
                  <a:cubicBezTo>
                    <a:pt x="801" y="2532"/>
                    <a:pt x="870" y="2475"/>
                    <a:pt x="940" y="2417"/>
                  </a:cubicBezTo>
                  <a:cubicBezTo>
                    <a:pt x="947" y="2419"/>
                    <a:pt x="947" y="2419"/>
                    <a:pt x="947" y="2419"/>
                  </a:cubicBezTo>
                  <a:cubicBezTo>
                    <a:pt x="957" y="2422"/>
                    <a:pt x="968" y="2426"/>
                    <a:pt x="978" y="2429"/>
                  </a:cubicBezTo>
                  <a:cubicBezTo>
                    <a:pt x="989" y="2432"/>
                    <a:pt x="1000" y="2435"/>
                    <a:pt x="1010" y="2438"/>
                  </a:cubicBezTo>
                  <a:cubicBezTo>
                    <a:pt x="1021" y="2441"/>
                    <a:pt x="1032" y="2443"/>
                    <a:pt x="1043" y="2446"/>
                  </a:cubicBezTo>
                  <a:cubicBezTo>
                    <a:pt x="1086" y="2457"/>
                    <a:pt x="1129" y="2466"/>
                    <a:pt x="1174" y="2473"/>
                  </a:cubicBezTo>
                  <a:cubicBezTo>
                    <a:pt x="1262" y="2488"/>
                    <a:pt x="1352" y="2495"/>
                    <a:pt x="1441" y="2495"/>
                  </a:cubicBezTo>
                  <a:cubicBezTo>
                    <a:pt x="1531" y="2495"/>
                    <a:pt x="1620" y="2488"/>
                    <a:pt x="1708" y="2474"/>
                  </a:cubicBezTo>
                  <a:cubicBezTo>
                    <a:pt x="1795" y="2461"/>
                    <a:pt x="1881" y="2440"/>
                    <a:pt x="1963" y="2413"/>
                  </a:cubicBezTo>
                  <a:cubicBezTo>
                    <a:pt x="1979" y="2408"/>
                    <a:pt x="1995" y="2402"/>
                    <a:pt x="2009" y="2397"/>
                  </a:cubicBezTo>
                  <a:cubicBezTo>
                    <a:pt x="2023" y="2392"/>
                    <a:pt x="2034" y="2387"/>
                    <a:pt x="2042" y="2384"/>
                  </a:cubicBezTo>
                  <a:cubicBezTo>
                    <a:pt x="2057" y="2377"/>
                    <a:pt x="2057" y="2376"/>
                    <a:pt x="2025" y="2387"/>
                  </a:cubicBezTo>
                  <a:cubicBezTo>
                    <a:pt x="2041" y="2381"/>
                    <a:pt x="2057" y="2375"/>
                    <a:pt x="2072" y="2369"/>
                  </a:cubicBezTo>
                  <a:cubicBezTo>
                    <a:pt x="2088" y="2363"/>
                    <a:pt x="2103" y="2356"/>
                    <a:pt x="2119" y="2349"/>
                  </a:cubicBezTo>
                  <a:cubicBezTo>
                    <a:pt x="2127" y="2345"/>
                    <a:pt x="2134" y="2342"/>
                    <a:pt x="2142" y="2339"/>
                  </a:cubicBezTo>
                  <a:cubicBezTo>
                    <a:pt x="2165" y="2327"/>
                    <a:pt x="2165" y="2327"/>
                    <a:pt x="2165" y="2327"/>
                  </a:cubicBezTo>
                  <a:cubicBezTo>
                    <a:pt x="2187" y="2316"/>
                    <a:pt x="2187" y="2316"/>
                    <a:pt x="2187" y="2316"/>
                  </a:cubicBezTo>
                  <a:cubicBezTo>
                    <a:pt x="2199" y="2311"/>
                    <a:pt x="2199" y="2311"/>
                    <a:pt x="2199" y="2311"/>
                  </a:cubicBezTo>
                  <a:cubicBezTo>
                    <a:pt x="2202" y="2309"/>
                    <a:pt x="2206" y="2307"/>
                    <a:pt x="2210" y="2305"/>
                  </a:cubicBezTo>
                  <a:cubicBezTo>
                    <a:pt x="2269" y="2273"/>
                    <a:pt x="2283" y="2262"/>
                    <a:pt x="2297" y="2253"/>
                  </a:cubicBezTo>
                  <a:cubicBezTo>
                    <a:pt x="2311" y="2244"/>
                    <a:pt x="2325" y="2234"/>
                    <a:pt x="2380" y="2195"/>
                  </a:cubicBezTo>
                  <a:cubicBezTo>
                    <a:pt x="2420" y="2165"/>
                    <a:pt x="2420" y="2165"/>
                    <a:pt x="2420" y="2165"/>
                  </a:cubicBezTo>
                  <a:cubicBezTo>
                    <a:pt x="2459" y="2133"/>
                    <a:pt x="2459" y="2133"/>
                    <a:pt x="2459" y="2133"/>
                  </a:cubicBezTo>
                  <a:cubicBezTo>
                    <a:pt x="2473" y="2123"/>
                    <a:pt x="2485" y="2111"/>
                    <a:pt x="2497" y="2100"/>
                  </a:cubicBezTo>
                  <a:cubicBezTo>
                    <a:pt x="2516" y="2083"/>
                    <a:pt x="2516" y="2083"/>
                    <a:pt x="2516" y="2083"/>
                  </a:cubicBezTo>
                  <a:cubicBezTo>
                    <a:pt x="2522" y="2077"/>
                    <a:pt x="2528" y="2071"/>
                    <a:pt x="2534" y="2065"/>
                  </a:cubicBezTo>
                  <a:cubicBezTo>
                    <a:pt x="2552" y="2047"/>
                    <a:pt x="2552" y="2047"/>
                    <a:pt x="2552" y="2047"/>
                  </a:cubicBezTo>
                  <a:cubicBezTo>
                    <a:pt x="2558" y="2041"/>
                    <a:pt x="2564" y="2035"/>
                    <a:pt x="2570" y="2029"/>
                  </a:cubicBezTo>
                  <a:cubicBezTo>
                    <a:pt x="2604" y="1991"/>
                    <a:pt x="2604" y="1991"/>
                    <a:pt x="2604" y="1991"/>
                  </a:cubicBezTo>
                  <a:cubicBezTo>
                    <a:pt x="2607" y="1988"/>
                    <a:pt x="2610" y="1985"/>
                    <a:pt x="2612" y="1982"/>
                  </a:cubicBezTo>
                  <a:cubicBezTo>
                    <a:pt x="2620" y="1972"/>
                    <a:pt x="2620" y="1972"/>
                    <a:pt x="2620" y="1972"/>
                  </a:cubicBezTo>
                  <a:cubicBezTo>
                    <a:pt x="2637" y="1953"/>
                    <a:pt x="2637" y="1953"/>
                    <a:pt x="2637" y="1953"/>
                  </a:cubicBezTo>
                  <a:cubicBezTo>
                    <a:pt x="2648" y="1940"/>
                    <a:pt x="2657" y="1926"/>
                    <a:pt x="2668" y="1912"/>
                  </a:cubicBezTo>
                  <a:cubicBezTo>
                    <a:pt x="2708" y="1858"/>
                    <a:pt x="2744" y="1801"/>
                    <a:pt x="2775" y="1740"/>
                  </a:cubicBezTo>
                  <a:cubicBezTo>
                    <a:pt x="2805" y="1680"/>
                    <a:pt x="2831" y="1617"/>
                    <a:pt x="2850" y="1552"/>
                  </a:cubicBezTo>
                  <a:cubicBezTo>
                    <a:pt x="2888" y="1422"/>
                    <a:pt x="2903" y="1284"/>
                    <a:pt x="2891" y="1149"/>
                  </a:cubicBezTo>
                  <a:cubicBezTo>
                    <a:pt x="2889" y="1115"/>
                    <a:pt x="2883" y="1082"/>
                    <a:pt x="2878" y="1048"/>
                  </a:cubicBezTo>
                  <a:cubicBezTo>
                    <a:pt x="2868" y="998"/>
                    <a:pt x="2868" y="998"/>
                    <a:pt x="2868" y="998"/>
                  </a:cubicBezTo>
                  <a:cubicBezTo>
                    <a:pt x="2866" y="990"/>
                    <a:pt x="2864" y="982"/>
                    <a:pt x="2861" y="974"/>
                  </a:cubicBezTo>
                  <a:cubicBezTo>
                    <a:pt x="2855" y="949"/>
                    <a:pt x="2855" y="949"/>
                    <a:pt x="2855" y="949"/>
                  </a:cubicBezTo>
                  <a:cubicBezTo>
                    <a:pt x="2836" y="884"/>
                    <a:pt x="2812" y="820"/>
                    <a:pt x="2783" y="759"/>
                  </a:cubicBezTo>
                  <a:cubicBezTo>
                    <a:pt x="2753" y="699"/>
                    <a:pt x="2717" y="641"/>
                    <a:pt x="2678" y="586"/>
                  </a:cubicBezTo>
                  <a:cubicBezTo>
                    <a:pt x="2648" y="545"/>
                    <a:pt x="2648" y="545"/>
                    <a:pt x="2648" y="545"/>
                  </a:cubicBezTo>
                  <a:cubicBezTo>
                    <a:pt x="2615" y="506"/>
                    <a:pt x="2615" y="506"/>
                    <a:pt x="2615" y="506"/>
                  </a:cubicBezTo>
                  <a:cubicBezTo>
                    <a:pt x="2607" y="497"/>
                    <a:pt x="2607" y="497"/>
                    <a:pt x="2607" y="497"/>
                  </a:cubicBezTo>
                  <a:cubicBezTo>
                    <a:pt x="2599" y="487"/>
                    <a:pt x="2599" y="487"/>
                    <a:pt x="2599" y="487"/>
                  </a:cubicBezTo>
                  <a:cubicBezTo>
                    <a:pt x="2582" y="469"/>
                    <a:pt x="2582" y="469"/>
                    <a:pt x="2582" y="469"/>
                  </a:cubicBezTo>
                  <a:cubicBezTo>
                    <a:pt x="2564" y="450"/>
                    <a:pt x="2564" y="450"/>
                    <a:pt x="2564" y="450"/>
                  </a:cubicBezTo>
                  <a:cubicBezTo>
                    <a:pt x="2546" y="432"/>
                    <a:pt x="2546" y="432"/>
                    <a:pt x="2546" y="432"/>
                  </a:cubicBezTo>
                  <a:cubicBezTo>
                    <a:pt x="2528" y="414"/>
                    <a:pt x="2528" y="414"/>
                    <a:pt x="2528" y="414"/>
                  </a:cubicBezTo>
                  <a:cubicBezTo>
                    <a:pt x="2519" y="405"/>
                    <a:pt x="2519" y="405"/>
                    <a:pt x="2519" y="405"/>
                  </a:cubicBezTo>
                  <a:cubicBezTo>
                    <a:pt x="2516" y="403"/>
                    <a:pt x="2513" y="400"/>
                    <a:pt x="2510" y="397"/>
                  </a:cubicBezTo>
                  <a:cubicBezTo>
                    <a:pt x="2473" y="363"/>
                    <a:pt x="2473" y="363"/>
                    <a:pt x="2473" y="363"/>
                  </a:cubicBezTo>
                  <a:cubicBezTo>
                    <a:pt x="2447" y="342"/>
                    <a:pt x="2421" y="320"/>
                    <a:pt x="2393" y="300"/>
                  </a:cubicBezTo>
                  <a:cubicBezTo>
                    <a:pt x="2380" y="290"/>
                    <a:pt x="2366" y="280"/>
                    <a:pt x="2352" y="271"/>
                  </a:cubicBezTo>
                  <a:cubicBezTo>
                    <a:pt x="2338" y="262"/>
                    <a:pt x="2324" y="252"/>
                    <a:pt x="2310" y="243"/>
                  </a:cubicBezTo>
                  <a:cubicBezTo>
                    <a:pt x="2267" y="217"/>
                    <a:pt x="2267" y="217"/>
                    <a:pt x="2267" y="217"/>
                  </a:cubicBezTo>
                  <a:cubicBezTo>
                    <a:pt x="2257" y="210"/>
                    <a:pt x="2257" y="210"/>
                    <a:pt x="2257" y="210"/>
                  </a:cubicBezTo>
                  <a:cubicBezTo>
                    <a:pt x="2245" y="204"/>
                    <a:pt x="2245" y="204"/>
                    <a:pt x="2245" y="204"/>
                  </a:cubicBezTo>
                  <a:cubicBezTo>
                    <a:pt x="2223" y="192"/>
                    <a:pt x="2223" y="192"/>
                    <a:pt x="2223" y="192"/>
                  </a:cubicBezTo>
                  <a:cubicBezTo>
                    <a:pt x="2201" y="180"/>
                    <a:pt x="2201" y="180"/>
                    <a:pt x="2201" y="180"/>
                  </a:cubicBezTo>
                  <a:cubicBezTo>
                    <a:pt x="2194" y="176"/>
                    <a:pt x="2186" y="172"/>
                    <a:pt x="2179" y="168"/>
                  </a:cubicBezTo>
                  <a:cubicBezTo>
                    <a:pt x="2164" y="161"/>
                    <a:pt x="2149" y="153"/>
                    <a:pt x="2133" y="146"/>
                  </a:cubicBezTo>
                  <a:cubicBezTo>
                    <a:pt x="2087" y="126"/>
                    <a:pt x="2087" y="126"/>
                    <a:pt x="2087" y="126"/>
                  </a:cubicBezTo>
                  <a:cubicBezTo>
                    <a:pt x="2076" y="121"/>
                    <a:pt x="2076" y="121"/>
                    <a:pt x="2076" y="121"/>
                  </a:cubicBezTo>
                  <a:cubicBezTo>
                    <a:pt x="2064" y="117"/>
                    <a:pt x="2064" y="117"/>
                    <a:pt x="2064" y="117"/>
                  </a:cubicBezTo>
                  <a:cubicBezTo>
                    <a:pt x="2040" y="107"/>
                    <a:pt x="2040" y="107"/>
                    <a:pt x="2040" y="107"/>
                  </a:cubicBezTo>
                  <a:cubicBezTo>
                    <a:pt x="2017" y="98"/>
                    <a:pt x="2017" y="98"/>
                    <a:pt x="2017" y="98"/>
                  </a:cubicBezTo>
                  <a:cubicBezTo>
                    <a:pt x="2011" y="96"/>
                    <a:pt x="2011" y="96"/>
                    <a:pt x="2011" y="96"/>
                  </a:cubicBezTo>
                  <a:cubicBezTo>
                    <a:pt x="2005" y="94"/>
                    <a:pt x="2005" y="94"/>
                    <a:pt x="2005" y="94"/>
                  </a:cubicBezTo>
                  <a:cubicBezTo>
                    <a:pt x="1993" y="90"/>
                    <a:pt x="1993" y="90"/>
                    <a:pt x="1993" y="90"/>
                  </a:cubicBezTo>
                  <a:cubicBezTo>
                    <a:pt x="1945" y="74"/>
                    <a:pt x="1945" y="74"/>
                    <a:pt x="1945" y="74"/>
                  </a:cubicBezTo>
                  <a:cubicBezTo>
                    <a:pt x="1897" y="60"/>
                    <a:pt x="1897" y="60"/>
                    <a:pt x="1897" y="60"/>
                  </a:cubicBezTo>
                  <a:cubicBezTo>
                    <a:pt x="1885" y="57"/>
                    <a:pt x="1885" y="57"/>
                    <a:pt x="1885" y="57"/>
                  </a:cubicBezTo>
                  <a:cubicBezTo>
                    <a:pt x="1881" y="55"/>
                    <a:pt x="1877" y="54"/>
                    <a:pt x="1873" y="53"/>
                  </a:cubicBezTo>
                  <a:cubicBezTo>
                    <a:pt x="1848" y="47"/>
                    <a:pt x="1848" y="47"/>
                    <a:pt x="1848" y="47"/>
                  </a:cubicBezTo>
                  <a:cubicBezTo>
                    <a:pt x="1718" y="15"/>
                    <a:pt x="1584" y="1"/>
                    <a:pt x="1450" y="0"/>
                  </a:cubicBezTo>
                  <a:cubicBezTo>
                    <a:pt x="1466" y="0"/>
                    <a:pt x="1483" y="1"/>
                    <a:pt x="1499" y="1"/>
                  </a:cubicBezTo>
                  <a:cubicBezTo>
                    <a:pt x="1507" y="2"/>
                    <a:pt x="1515" y="2"/>
                    <a:pt x="1523" y="2"/>
                  </a:cubicBezTo>
                  <a:cubicBezTo>
                    <a:pt x="1531" y="3"/>
                    <a:pt x="1539" y="3"/>
                    <a:pt x="1547" y="4"/>
                  </a:cubicBezTo>
                  <a:cubicBezTo>
                    <a:pt x="1563" y="5"/>
                    <a:pt x="1579" y="6"/>
                    <a:pt x="1594" y="7"/>
                  </a:cubicBezTo>
                  <a:cubicBezTo>
                    <a:pt x="1610" y="8"/>
                    <a:pt x="1625" y="10"/>
                    <a:pt x="1640" y="12"/>
                  </a:cubicBezTo>
                  <a:cubicBezTo>
                    <a:pt x="1670" y="15"/>
                    <a:pt x="1699" y="20"/>
                    <a:pt x="1729" y="25"/>
                  </a:cubicBezTo>
                  <a:cubicBezTo>
                    <a:pt x="1740" y="26"/>
                    <a:pt x="1740" y="26"/>
                    <a:pt x="1740" y="26"/>
                  </a:cubicBezTo>
                  <a:cubicBezTo>
                    <a:pt x="1751" y="29"/>
                    <a:pt x="1751" y="29"/>
                    <a:pt x="1751" y="29"/>
                  </a:cubicBezTo>
                  <a:cubicBezTo>
                    <a:pt x="1758" y="30"/>
                    <a:pt x="1765" y="32"/>
                    <a:pt x="1772" y="33"/>
                  </a:cubicBezTo>
                  <a:cubicBezTo>
                    <a:pt x="1779" y="35"/>
                    <a:pt x="1787" y="36"/>
                    <a:pt x="1794" y="37"/>
                  </a:cubicBezTo>
                  <a:cubicBezTo>
                    <a:pt x="1801" y="39"/>
                    <a:pt x="1808" y="40"/>
                    <a:pt x="1815" y="42"/>
                  </a:cubicBezTo>
                  <a:cubicBezTo>
                    <a:pt x="1829" y="46"/>
                    <a:pt x="1844" y="49"/>
                    <a:pt x="1858" y="53"/>
                  </a:cubicBezTo>
                  <a:cubicBezTo>
                    <a:pt x="1865" y="54"/>
                    <a:pt x="1872" y="56"/>
                    <a:pt x="1879" y="58"/>
                  </a:cubicBezTo>
                  <a:cubicBezTo>
                    <a:pt x="1886" y="60"/>
                    <a:pt x="1893" y="62"/>
                    <a:pt x="1901" y="64"/>
                  </a:cubicBezTo>
                  <a:cubicBezTo>
                    <a:pt x="1915" y="68"/>
                    <a:pt x="1929" y="73"/>
                    <a:pt x="1943" y="77"/>
                  </a:cubicBezTo>
                  <a:cubicBezTo>
                    <a:pt x="1958" y="82"/>
                    <a:pt x="1972" y="86"/>
                    <a:pt x="1986" y="91"/>
                  </a:cubicBezTo>
                  <a:cubicBezTo>
                    <a:pt x="1993" y="94"/>
                    <a:pt x="2001" y="96"/>
                    <a:pt x="2008" y="99"/>
                  </a:cubicBezTo>
                  <a:cubicBezTo>
                    <a:pt x="2015" y="101"/>
                    <a:pt x="2022" y="104"/>
                    <a:pt x="2029" y="107"/>
                  </a:cubicBezTo>
                  <a:cubicBezTo>
                    <a:pt x="2044" y="112"/>
                    <a:pt x="2058" y="118"/>
                    <a:pt x="2073" y="124"/>
                  </a:cubicBezTo>
                  <a:cubicBezTo>
                    <a:pt x="2088" y="130"/>
                    <a:pt x="2102" y="136"/>
                    <a:pt x="2117" y="143"/>
                  </a:cubicBezTo>
                  <a:cubicBezTo>
                    <a:pt x="2125" y="146"/>
                    <a:pt x="2132" y="149"/>
                    <a:pt x="2140" y="153"/>
                  </a:cubicBezTo>
                  <a:cubicBezTo>
                    <a:pt x="2147" y="157"/>
                    <a:pt x="2155" y="160"/>
                    <a:pt x="2162" y="164"/>
                  </a:cubicBezTo>
                  <a:cubicBezTo>
                    <a:pt x="2162" y="164"/>
                    <a:pt x="2162" y="165"/>
                    <a:pt x="2169" y="169"/>
                  </a:cubicBezTo>
                  <a:cubicBezTo>
                    <a:pt x="2176" y="174"/>
                    <a:pt x="2191" y="181"/>
                    <a:pt x="2220" y="197"/>
                  </a:cubicBezTo>
                  <a:cubicBezTo>
                    <a:pt x="2231" y="203"/>
                    <a:pt x="2242" y="210"/>
                    <a:pt x="2254" y="216"/>
                  </a:cubicBezTo>
                  <a:cubicBezTo>
                    <a:pt x="2264" y="222"/>
                    <a:pt x="2275" y="229"/>
                    <a:pt x="2286" y="236"/>
                  </a:cubicBezTo>
                  <a:cubicBezTo>
                    <a:pt x="2308" y="248"/>
                    <a:pt x="2329" y="263"/>
                    <a:pt x="2351" y="278"/>
                  </a:cubicBezTo>
                  <a:cubicBezTo>
                    <a:pt x="2356" y="281"/>
                    <a:pt x="2362" y="285"/>
                    <a:pt x="2367" y="289"/>
                  </a:cubicBezTo>
                  <a:cubicBezTo>
                    <a:pt x="2382" y="300"/>
                    <a:pt x="2382" y="300"/>
                    <a:pt x="2382" y="300"/>
                  </a:cubicBezTo>
                  <a:cubicBezTo>
                    <a:pt x="2393" y="308"/>
                    <a:pt x="2403" y="316"/>
                    <a:pt x="2414" y="323"/>
                  </a:cubicBezTo>
                  <a:cubicBezTo>
                    <a:pt x="2424" y="331"/>
                    <a:pt x="2434" y="340"/>
                    <a:pt x="2444" y="348"/>
                  </a:cubicBezTo>
                  <a:cubicBezTo>
                    <a:pt x="2459" y="360"/>
                    <a:pt x="2459" y="360"/>
                    <a:pt x="2459" y="360"/>
                  </a:cubicBezTo>
                  <a:cubicBezTo>
                    <a:pt x="2467" y="367"/>
                    <a:pt x="2467" y="367"/>
                    <a:pt x="2467" y="367"/>
                  </a:cubicBezTo>
                  <a:cubicBezTo>
                    <a:pt x="2474" y="373"/>
                    <a:pt x="2474" y="373"/>
                    <a:pt x="2474" y="373"/>
                  </a:cubicBezTo>
                  <a:cubicBezTo>
                    <a:pt x="2552" y="441"/>
                    <a:pt x="2622" y="518"/>
                    <a:pt x="2678" y="596"/>
                  </a:cubicBezTo>
                  <a:cubicBezTo>
                    <a:pt x="2734" y="675"/>
                    <a:pt x="2776" y="756"/>
                    <a:pt x="2806" y="829"/>
                  </a:cubicBezTo>
                  <a:cubicBezTo>
                    <a:pt x="2810" y="838"/>
                    <a:pt x="2813" y="847"/>
                    <a:pt x="2817" y="856"/>
                  </a:cubicBezTo>
                  <a:cubicBezTo>
                    <a:pt x="2820" y="865"/>
                    <a:pt x="2824" y="873"/>
                    <a:pt x="2826" y="882"/>
                  </a:cubicBezTo>
                  <a:cubicBezTo>
                    <a:pt x="2832" y="899"/>
                    <a:pt x="2837" y="916"/>
                    <a:pt x="2842" y="932"/>
                  </a:cubicBezTo>
                  <a:cubicBezTo>
                    <a:pt x="2850" y="964"/>
                    <a:pt x="2858" y="992"/>
                    <a:pt x="2862" y="1017"/>
                  </a:cubicBezTo>
                  <a:cubicBezTo>
                    <a:pt x="2864" y="1025"/>
                    <a:pt x="2866" y="1033"/>
                    <a:pt x="2867" y="1042"/>
                  </a:cubicBezTo>
                  <a:cubicBezTo>
                    <a:pt x="2868" y="1046"/>
                    <a:pt x="2869" y="1051"/>
                    <a:pt x="2869" y="1055"/>
                  </a:cubicBezTo>
                  <a:cubicBezTo>
                    <a:pt x="2870" y="1060"/>
                    <a:pt x="2871" y="1064"/>
                    <a:pt x="2871" y="1069"/>
                  </a:cubicBezTo>
                  <a:cubicBezTo>
                    <a:pt x="2872" y="1078"/>
                    <a:pt x="2874" y="1088"/>
                    <a:pt x="2875" y="1099"/>
                  </a:cubicBezTo>
                  <a:cubicBezTo>
                    <a:pt x="2876" y="1104"/>
                    <a:pt x="2876" y="1110"/>
                    <a:pt x="2877" y="1115"/>
                  </a:cubicBezTo>
                  <a:cubicBezTo>
                    <a:pt x="2877" y="1121"/>
                    <a:pt x="2878" y="1127"/>
                    <a:pt x="2878" y="1133"/>
                  </a:cubicBezTo>
                  <a:cubicBezTo>
                    <a:pt x="2879" y="1146"/>
                    <a:pt x="2880" y="1160"/>
                    <a:pt x="2881" y="1174"/>
                  </a:cubicBezTo>
                  <a:cubicBezTo>
                    <a:pt x="2882" y="1189"/>
                    <a:pt x="2882" y="1206"/>
                    <a:pt x="2883" y="1223"/>
                  </a:cubicBezTo>
                  <a:cubicBezTo>
                    <a:pt x="2883" y="1241"/>
                    <a:pt x="2882" y="1261"/>
                    <a:pt x="2881" y="1282"/>
                  </a:cubicBezTo>
                  <a:cubicBezTo>
                    <a:pt x="2881" y="1287"/>
                    <a:pt x="2881" y="1293"/>
                    <a:pt x="2881" y="1298"/>
                  </a:cubicBezTo>
                  <a:cubicBezTo>
                    <a:pt x="2881" y="1301"/>
                    <a:pt x="2881" y="1304"/>
                    <a:pt x="2881" y="1306"/>
                  </a:cubicBezTo>
                  <a:cubicBezTo>
                    <a:pt x="2880" y="1309"/>
                    <a:pt x="2880" y="1312"/>
                    <a:pt x="2880" y="1315"/>
                  </a:cubicBezTo>
                  <a:cubicBezTo>
                    <a:pt x="2879" y="1327"/>
                    <a:pt x="2878" y="1339"/>
                    <a:pt x="2877" y="1351"/>
                  </a:cubicBezTo>
                  <a:cubicBezTo>
                    <a:pt x="2884" y="1284"/>
                    <a:pt x="2884" y="1217"/>
                    <a:pt x="2878" y="1150"/>
                  </a:cubicBezTo>
                  <a:cubicBezTo>
                    <a:pt x="2877" y="1150"/>
                    <a:pt x="2875" y="1150"/>
                    <a:pt x="2875" y="1150"/>
                  </a:cubicBezTo>
                  <a:cubicBezTo>
                    <a:pt x="2876" y="1159"/>
                    <a:pt x="2877" y="1167"/>
                    <a:pt x="2877" y="1176"/>
                  </a:cubicBezTo>
                  <a:cubicBezTo>
                    <a:pt x="2878" y="1184"/>
                    <a:pt x="2878" y="1193"/>
                    <a:pt x="2878" y="1201"/>
                  </a:cubicBezTo>
                  <a:cubicBezTo>
                    <a:pt x="2878" y="1210"/>
                    <a:pt x="2879" y="1218"/>
                    <a:pt x="2879" y="1227"/>
                  </a:cubicBezTo>
                  <a:cubicBezTo>
                    <a:pt x="2879" y="1232"/>
                    <a:pt x="2879" y="1236"/>
                    <a:pt x="2879" y="1240"/>
                  </a:cubicBezTo>
                  <a:cubicBezTo>
                    <a:pt x="2879" y="1245"/>
                    <a:pt x="2879" y="1249"/>
                    <a:pt x="2879" y="1253"/>
                  </a:cubicBezTo>
                  <a:cubicBezTo>
                    <a:pt x="2878" y="1271"/>
                    <a:pt x="2878" y="1289"/>
                    <a:pt x="2877" y="1307"/>
                  </a:cubicBezTo>
                  <a:cubicBezTo>
                    <a:pt x="2875" y="1325"/>
                    <a:pt x="2874" y="1343"/>
                    <a:pt x="2872" y="1361"/>
                  </a:cubicBezTo>
                  <a:cubicBezTo>
                    <a:pt x="2863" y="1434"/>
                    <a:pt x="2847" y="1507"/>
                    <a:pt x="2823" y="1578"/>
                  </a:cubicBezTo>
                  <a:cubicBezTo>
                    <a:pt x="2799" y="1650"/>
                    <a:pt x="2767" y="1718"/>
                    <a:pt x="2731" y="1781"/>
                  </a:cubicBezTo>
                  <a:cubicBezTo>
                    <a:pt x="2695" y="1845"/>
                    <a:pt x="2653" y="1902"/>
                    <a:pt x="2610" y="1953"/>
                  </a:cubicBezTo>
                  <a:cubicBezTo>
                    <a:pt x="2610" y="1953"/>
                    <a:pt x="2609" y="1951"/>
                    <a:pt x="2608" y="1951"/>
                  </a:cubicBezTo>
                  <a:cubicBezTo>
                    <a:pt x="2597" y="1963"/>
                    <a:pt x="2597" y="1963"/>
                    <a:pt x="2597" y="1963"/>
                  </a:cubicBezTo>
                  <a:cubicBezTo>
                    <a:pt x="2594" y="1968"/>
                    <a:pt x="2590" y="1972"/>
                    <a:pt x="2587" y="1976"/>
                  </a:cubicBezTo>
                  <a:cubicBezTo>
                    <a:pt x="2564" y="2000"/>
                    <a:pt x="2564" y="2000"/>
                    <a:pt x="2564" y="2000"/>
                  </a:cubicBezTo>
                  <a:cubicBezTo>
                    <a:pt x="2553" y="2013"/>
                    <a:pt x="2553" y="2013"/>
                    <a:pt x="2553" y="2013"/>
                  </a:cubicBezTo>
                  <a:cubicBezTo>
                    <a:pt x="2547" y="2019"/>
                    <a:pt x="2547" y="2019"/>
                    <a:pt x="2547" y="2019"/>
                  </a:cubicBezTo>
                  <a:cubicBezTo>
                    <a:pt x="2541" y="2025"/>
                    <a:pt x="2541" y="2025"/>
                    <a:pt x="2541" y="2025"/>
                  </a:cubicBezTo>
                  <a:cubicBezTo>
                    <a:pt x="2518" y="2048"/>
                    <a:pt x="2518" y="2048"/>
                    <a:pt x="2518" y="2048"/>
                  </a:cubicBezTo>
                  <a:cubicBezTo>
                    <a:pt x="2493" y="2070"/>
                    <a:pt x="2507" y="2054"/>
                    <a:pt x="2545" y="2015"/>
                  </a:cubicBezTo>
                  <a:cubicBezTo>
                    <a:pt x="2554" y="2005"/>
                    <a:pt x="2565" y="1993"/>
                    <a:pt x="2577" y="1980"/>
                  </a:cubicBezTo>
                  <a:cubicBezTo>
                    <a:pt x="2580" y="1977"/>
                    <a:pt x="2583" y="1973"/>
                    <a:pt x="2586" y="1970"/>
                  </a:cubicBezTo>
                  <a:cubicBezTo>
                    <a:pt x="2589" y="1966"/>
                    <a:pt x="2592" y="1963"/>
                    <a:pt x="2595" y="1959"/>
                  </a:cubicBezTo>
                  <a:cubicBezTo>
                    <a:pt x="2601" y="1951"/>
                    <a:pt x="2607" y="1944"/>
                    <a:pt x="2614" y="1936"/>
                  </a:cubicBezTo>
                  <a:cubicBezTo>
                    <a:pt x="2617" y="1931"/>
                    <a:pt x="2621" y="1927"/>
                    <a:pt x="2624" y="1923"/>
                  </a:cubicBezTo>
                  <a:cubicBezTo>
                    <a:pt x="2627" y="1919"/>
                    <a:pt x="2631" y="1914"/>
                    <a:pt x="2634" y="1910"/>
                  </a:cubicBezTo>
                  <a:cubicBezTo>
                    <a:pt x="2641" y="1901"/>
                    <a:pt x="2647" y="1892"/>
                    <a:pt x="2654" y="1882"/>
                  </a:cubicBezTo>
                  <a:cubicBezTo>
                    <a:pt x="2662" y="1873"/>
                    <a:pt x="2668" y="1862"/>
                    <a:pt x="2675" y="1852"/>
                  </a:cubicBezTo>
                  <a:cubicBezTo>
                    <a:pt x="2682" y="1842"/>
                    <a:pt x="2689" y="1831"/>
                    <a:pt x="2696" y="1821"/>
                  </a:cubicBezTo>
                  <a:cubicBezTo>
                    <a:pt x="2751" y="1733"/>
                    <a:pt x="2802" y="1626"/>
                    <a:pt x="2830" y="1517"/>
                  </a:cubicBezTo>
                  <a:cubicBezTo>
                    <a:pt x="2832" y="1510"/>
                    <a:pt x="2833" y="1503"/>
                    <a:pt x="2835" y="1496"/>
                  </a:cubicBezTo>
                  <a:cubicBezTo>
                    <a:pt x="2838" y="1486"/>
                    <a:pt x="2838" y="1486"/>
                    <a:pt x="2838" y="1486"/>
                  </a:cubicBezTo>
                  <a:cubicBezTo>
                    <a:pt x="2839" y="1483"/>
                    <a:pt x="2839" y="1479"/>
                    <a:pt x="2840" y="1476"/>
                  </a:cubicBezTo>
                  <a:cubicBezTo>
                    <a:pt x="2843" y="1462"/>
                    <a:pt x="2846" y="1449"/>
                    <a:pt x="2848" y="1436"/>
                  </a:cubicBezTo>
                  <a:cubicBezTo>
                    <a:pt x="2849" y="1432"/>
                    <a:pt x="2850" y="1429"/>
                    <a:pt x="2850" y="1426"/>
                  </a:cubicBezTo>
                  <a:cubicBezTo>
                    <a:pt x="2851" y="1422"/>
                    <a:pt x="2851" y="1419"/>
                    <a:pt x="2852" y="1416"/>
                  </a:cubicBezTo>
                  <a:cubicBezTo>
                    <a:pt x="2853" y="1409"/>
                    <a:pt x="2854" y="1402"/>
                    <a:pt x="2855" y="1396"/>
                  </a:cubicBezTo>
                  <a:cubicBezTo>
                    <a:pt x="2856" y="1389"/>
                    <a:pt x="2857" y="1383"/>
                    <a:pt x="2858" y="1376"/>
                  </a:cubicBezTo>
                  <a:cubicBezTo>
                    <a:pt x="2858" y="1373"/>
                    <a:pt x="2859" y="1370"/>
                    <a:pt x="2859" y="1367"/>
                  </a:cubicBezTo>
                  <a:cubicBezTo>
                    <a:pt x="2859" y="1364"/>
                    <a:pt x="2860" y="1360"/>
                    <a:pt x="2860" y="1357"/>
                  </a:cubicBezTo>
                  <a:cubicBezTo>
                    <a:pt x="2861" y="1344"/>
                    <a:pt x="2862" y="1332"/>
                    <a:pt x="2863" y="1320"/>
                  </a:cubicBezTo>
                  <a:cubicBezTo>
                    <a:pt x="2864" y="1314"/>
                    <a:pt x="2864" y="1308"/>
                    <a:pt x="2865" y="1302"/>
                  </a:cubicBezTo>
                  <a:cubicBezTo>
                    <a:pt x="2865" y="1295"/>
                    <a:pt x="2865" y="1290"/>
                    <a:pt x="2865" y="1284"/>
                  </a:cubicBezTo>
                  <a:cubicBezTo>
                    <a:pt x="2865" y="1272"/>
                    <a:pt x="2866" y="1261"/>
                    <a:pt x="2866" y="1250"/>
                  </a:cubicBezTo>
                  <a:cubicBezTo>
                    <a:pt x="2866" y="1247"/>
                    <a:pt x="2866" y="1244"/>
                    <a:pt x="2866" y="1241"/>
                  </a:cubicBezTo>
                  <a:cubicBezTo>
                    <a:pt x="2866" y="1239"/>
                    <a:pt x="2866" y="1236"/>
                    <a:pt x="2866" y="1233"/>
                  </a:cubicBezTo>
                  <a:cubicBezTo>
                    <a:pt x="2866" y="1228"/>
                    <a:pt x="2866" y="1223"/>
                    <a:pt x="2865" y="1218"/>
                  </a:cubicBezTo>
                  <a:cubicBezTo>
                    <a:pt x="2864" y="1218"/>
                    <a:pt x="2862" y="1218"/>
                    <a:pt x="2861" y="1218"/>
                  </a:cubicBezTo>
                  <a:cubicBezTo>
                    <a:pt x="2862" y="1234"/>
                    <a:pt x="2862" y="1234"/>
                    <a:pt x="2862" y="1234"/>
                  </a:cubicBezTo>
                  <a:cubicBezTo>
                    <a:pt x="2862" y="1237"/>
                    <a:pt x="2862" y="1240"/>
                    <a:pt x="2862" y="1242"/>
                  </a:cubicBezTo>
                  <a:cubicBezTo>
                    <a:pt x="2862" y="1250"/>
                    <a:pt x="2862" y="1250"/>
                    <a:pt x="2862" y="1250"/>
                  </a:cubicBezTo>
                  <a:cubicBezTo>
                    <a:pt x="2861" y="1283"/>
                    <a:pt x="2861" y="1283"/>
                    <a:pt x="2861" y="1283"/>
                  </a:cubicBezTo>
                  <a:cubicBezTo>
                    <a:pt x="2860" y="1300"/>
                    <a:pt x="2860" y="1300"/>
                    <a:pt x="2860" y="1300"/>
                  </a:cubicBezTo>
                  <a:cubicBezTo>
                    <a:pt x="2860" y="1305"/>
                    <a:pt x="2859" y="1311"/>
                    <a:pt x="2859" y="1316"/>
                  </a:cubicBezTo>
                  <a:cubicBezTo>
                    <a:pt x="2856" y="1349"/>
                    <a:pt x="2856" y="1349"/>
                    <a:pt x="2856" y="1349"/>
                  </a:cubicBezTo>
                  <a:cubicBezTo>
                    <a:pt x="2854" y="1349"/>
                    <a:pt x="2854" y="1349"/>
                    <a:pt x="2854" y="1349"/>
                  </a:cubicBezTo>
                  <a:cubicBezTo>
                    <a:pt x="2864" y="1251"/>
                    <a:pt x="2860" y="1156"/>
                    <a:pt x="2845" y="1065"/>
                  </a:cubicBezTo>
                  <a:cubicBezTo>
                    <a:pt x="2844" y="1059"/>
                    <a:pt x="2843" y="1053"/>
                    <a:pt x="2842" y="1048"/>
                  </a:cubicBezTo>
                  <a:cubicBezTo>
                    <a:pt x="2840" y="1042"/>
                    <a:pt x="2839" y="1037"/>
                    <a:pt x="2838" y="1031"/>
                  </a:cubicBezTo>
                  <a:cubicBezTo>
                    <a:pt x="2836" y="1020"/>
                    <a:pt x="2834" y="1008"/>
                    <a:pt x="2831" y="997"/>
                  </a:cubicBezTo>
                  <a:cubicBezTo>
                    <a:pt x="2828" y="986"/>
                    <a:pt x="2825" y="975"/>
                    <a:pt x="2822" y="964"/>
                  </a:cubicBezTo>
                  <a:cubicBezTo>
                    <a:pt x="2818" y="948"/>
                    <a:pt x="2818" y="948"/>
                    <a:pt x="2818" y="948"/>
                  </a:cubicBezTo>
                  <a:cubicBezTo>
                    <a:pt x="2815" y="940"/>
                    <a:pt x="2815" y="940"/>
                    <a:pt x="2815" y="940"/>
                  </a:cubicBezTo>
                  <a:cubicBezTo>
                    <a:pt x="2813" y="932"/>
                    <a:pt x="2813" y="932"/>
                    <a:pt x="2813" y="932"/>
                  </a:cubicBezTo>
                  <a:cubicBezTo>
                    <a:pt x="2809" y="921"/>
                    <a:pt x="2806" y="910"/>
                    <a:pt x="2802" y="899"/>
                  </a:cubicBezTo>
                  <a:cubicBezTo>
                    <a:pt x="2797" y="883"/>
                    <a:pt x="2797" y="883"/>
                    <a:pt x="2797" y="883"/>
                  </a:cubicBezTo>
                  <a:cubicBezTo>
                    <a:pt x="2791" y="867"/>
                    <a:pt x="2791" y="867"/>
                    <a:pt x="2791" y="867"/>
                  </a:cubicBezTo>
                  <a:cubicBezTo>
                    <a:pt x="2782" y="846"/>
                    <a:pt x="2774" y="825"/>
                    <a:pt x="2764" y="805"/>
                  </a:cubicBezTo>
                  <a:cubicBezTo>
                    <a:pt x="2690" y="641"/>
                    <a:pt x="2576" y="494"/>
                    <a:pt x="2424" y="369"/>
                  </a:cubicBezTo>
                  <a:cubicBezTo>
                    <a:pt x="2430" y="375"/>
                    <a:pt x="2437" y="381"/>
                    <a:pt x="2445" y="387"/>
                  </a:cubicBezTo>
                  <a:cubicBezTo>
                    <a:pt x="2453" y="393"/>
                    <a:pt x="2461" y="401"/>
                    <a:pt x="2469" y="408"/>
                  </a:cubicBezTo>
                  <a:cubicBezTo>
                    <a:pt x="2477" y="416"/>
                    <a:pt x="2486" y="424"/>
                    <a:pt x="2495" y="432"/>
                  </a:cubicBezTo>
                  <a:cubicBezTo>
                    <a:pt x="2504" y="440"/>
                    <a:pt x="2512" y="449"/>
                    <a:pt x="2521" y="458"/>
                  </a:cubicBezTo>
                  <a:cubicBezTo>
                    <a:pt x="2556" y="492"/>
                    <a:pt x="2588" y="529"/>
                    <a:pt x="2609" y="555"/>
                  </a:cubicBezTo>
                  <a:cubicBezTo>
                    <a:pt x="2608" y="556"/>
                    <a:pt x="2609" y="556"/>
                    <a:pt x="2647" y="608"/>
                  </a:cubicBezTo>
                  <a:cubicBezTo>
                    <a:pt x="2571" y="502"/>
                    <a:pt x="2465" y="396"/>
                    <a:pt x="2345" y="311"/>
                  </a:cubicBezTo>
                  <a:cubicBezTo>
                    <a:pt x="2284" y="269"/>
                    <a:pt x="2220" y="231"/>
                    <a:pt x="2156" y="200"/>
                  </a:cubicBezTo>
                  <a:cubicBezTo>
                    <a:pt x="2148" y="196"/>
                    <a:pt x="2140" y="192"/>
                    <a:pt x="2132" y="188"/>
                  </a:cubicBezTo>
                  <a:cubicBezTo>
                    <a:pt x="2128" y="186"/>
                    <a:pt x="2124" y="184"/>
                    <a:pt x="2120" y="182"/>
                  </a:cubicBezTo>
                  <a:cubicBezTo>
                    <a:pt x="2116" y="180"/>
                    <a:pt x="2112" y="179"/>
                    <a:pt x="2108" y="177"/>
                  </a:cubicBezTo>
                  <a:cubicBezTo>
                    <a:pt x="2092" y="170"/>
                    <a:pt x="2076" y="163"/>
                    <a:pt x="2060" y="156"/>
                  </a:cubicBezTo>
                  <a:cubicBezTo>
                    <a:pt x="2028" y="144"/>
                    <a:pt x="1996" y="131"/>
                    <a:pt x="1965" y="122"/>
                  </a:cubicBezTo>
                  <a:cubicBezTo>
                    <a:pt x="1934" y="112"/>
                    <a:pt x="1933" y="113"/>
                    <a:pt x="1964" y="124"/>
                  </a:cubicBezTo>
                  <a:cubicBezTo>
                    <a:pt x="1972" y="127"/>
                    <a:pt x="1981" y="130"/>
                    <a:pt x="1993" y="135"/>
                  </a:cubicBezTo>
                  <a:cubicBezTo>
                    <a:pt x="2004" y="139"/>
                    <a:pt x="2017" y="144"/>
                    <a:pt x="2033" y="151"/>
                  </a:cubicBezTo>
                  <a:cubicBezTo>
                    <a:pt x="2040" y="154"/>
                    <a:pt x="2048" y="157"/>
                    <a:pt x="2057" y="160"/>
                  </a:cubicBezTo>
                  <a:cubicBezTo>
                    <a:pt x="2065" y="164"/>
                    <a:pt x="2074" y="168"/>
                    <a:pt x="2083" y="172"/>
                  </a:cubicBezTo>
                  <a:cubicBezTo>
                    <a:pt x="2093" y="176"/>
                    <a:pt x="2102" y="181"/>
                    <a:pt x="2113" y="185"/>
                  </a:cubicBezTo>
                  <a:cubicBezTo>
                    <a:pt x="2118" y="187"/>
                    <a:pt x="2123" y="190"/>
                    <a:pt x="2128" y="193"/>
                  </a:cubicBezTo>
                  <a:cubicBezTo>
                    <a:pt x="2133" y="195"/>
                    <a:pt x="2139" y="198"/>
                    <a:pt x="2144" y="201"/>
                  </a:cubicBezTo>
                  <a:cubicBezTo>
                    <a:pt x="2155" y="206"/>
                    <a:pt x="2166" y="211"/>
                    <a:pt x="2177" y="217"/>
                  </a:cubicBezTo>
                  <a:cubicBezTo>
                    <a:pt x="2187" y="222"/>
                    <a:pt x="2197" y="228"/>
                    <a:pt x="2207" y="233"/>
                  </a:cubicBezTo>
                  <a:cubicBezTo>
                    <a:pt x="2217" y="239"/>
                    <a:pt x="2227" y="244"/>
                    <a:pt x="2236" y="249"/>
                  </a:cubicBezTo>
                  <a:cubicBezTo>
                    <a:pt x="2246" y="255"/>
                    <a:pt x="2255" y="261"/>
                    <a:pt x="2264" y="266"/>
                  </a:cubicBezTo>
                  <a:cubicBezTo>
                    <a:pt x="2273" y="272"/>
                    <a:pt x="2282" y="277"/>
                    <a:pt x="2291" y="283"/>
                  </a:cubicBezTo>
                  <a:cubicBezTo>
                    <a:pt x="2300" y="289"/>
                    <a:pt x="2308" y="295"/>
                    <a:pt x="2317" y="300"/>
                  </a:cubicBezTo>
                  <a:cubicBezTo>
                    <a:pt x="2326" y="306"/>
                    <a:pt x="2334" y="312"/>
                    <a:pt x="2343" y="318"/>
                  </a:cubicBezTo>
                  <a:cubicBezTo>
                    <a:pt x="2351" y="324"/>
                    <a:pt x="2359" y="330"/>
                    <a:pt x="2367" y="336"/>
                  </a:cubicBezTo>
                  <a:cubicBezTo>
                    <a:pt x="2375" y="342"/>
                    <a:pt x="2384" y="348"/>
                    <a:pt x="2392" y="354"/>
                  </a:cubicBezTo>
                  <a:cubicBezTo>
                    <a:pt x="2400" y="360"/>
                    <a:pt x="2408" y="367"/>
                    <a:pt x="2416" y="373"/>
                  </a:cubicBezTo>
                  <a:cubicBezTo>
                    <a:pt x="2424" y="380"/>
                    <a:pt x="2432" y="387"/>
                    <a:pt x="2440" y="393"/>
                  </a:cubicBezTo>
                  <a:cubicBezTo>
                    <a:pt x="2448" y="400"/>
                    <a:pt x="2456" y="407"/>
                    <a:pt x="2464" y="414"/>
                  </a:cubicBezTo>
                  <a:cubicBezTo>
                    <a:pt x="2472" y="421"/>
                    <a:pt x="2480" y="429"/>
                    <a:pt x="2488" y="436"/>
                  </a:cubicBezTo>
                  <a:cubicBezTo>
                    <a:pt x="2496" y="444"/>
                    <a:pt x="2504" y="452"/>
                    <a:pt x="2512" y="460"/>
                  </a:cubicBezTo>
                  <a:cubicBezTo>
                    <a:pt x="2516" y="464"/>
                    <a:pt x="2520" y="468"/>
                    <a:pt x="2524" y="472"/>
                  </a:cubicBezTo>
                  <a:cubicBezTo>
                    <a:pt x="2528" y="476"/>
                    <a:pt x="2532" y="480"/>
                    <a:pt x="2536" y="484"/>
                  </a:cubicBezTo>
                  <a:cubicBezTo>
                    <a:pt x="2544" y="493"/>
                    <a:pt x="2552" y="502"/>
                    <a:pt x="2560" y="511"/>
                  </a:cubicBezTo>
                  <a:cubicBezTo>
                    <a:pt x="2559" y="512"/>
                    <a:pt x="2559" y="512"/>
                    <a:pt x="2559" y="512"/>
                  </a:cubicBezTo>
                  <a:cubicBezTo>
                    <a:pt x="2553" y="506"/>
                    <a:pt x="2548" y="500"/>
                    <a:pt x="2542" y="493"/>
                  </a:cubicBezTo>
                  <a:cubicBezTo>
                    <a:pt x="2536" y="487"/>
                    <a:pt x="2530" y="480"/>
                    <a:pt x="2524" y="474"/>
                  </a:cubicBezTo>
                  <a:cubicBezTo>
                    <a:pt x="2511" y="462"/>
                    <a:pt x="2498" y="448"/>
                    <a:pt x="2484" y="435"/>
                  </a:cubicBezTo>
                  <a:cubicBezTo>
                    <a:pt x="2469" y="422"/>
                    <a:pt x="2454" y="409"/>
                    <a:pt x="2439" y="395"/>
                  </a:cubicBezTo>
                  <a:cubicBezTo>
                    <a:pt x="2424" y="382"/>
                    <a:pt x="2408" y="369"/>
                    <a:pt x="2392" y="357"/>
                  </a:cubicBezTo>
                  <a:cubicBezTo>
                    <a:pt x="2376" y="344"/>
                    <a:pt x="2360" y="332"/>
                    <a:pt x="2344" y="320"/>
                  </a:cubicBezTo>
                  <a:cubicBezTo>
                    <a:pt x="2327" y="309"/>
                    <a:pt x="2310" y="298"/>
                    <a:pt x="2294" y="287"/>
                  </a:cubicBezTo>
                  <a:cubicBezTo>
                    <a:pt x="2262" y="266"/>
                    <a:pt x="2230" y="247"/>
                    <a:pt x="2201" y="232"/>
                  </a:cubicBezTo>
                  <a:cubicBezTo>
                    <a:pt x="2172" y="217"/>
                    <a:pt x="2201" y="234"/>
                    <a:pt x="2229" y="250"/>
                  </a:cubicBezTo>
                  <a:cubicBezTo>
                    <a:pt x="2256" y="267"/>
                    <a:pt x="2284" y="285"/>
                    <a:pt x="2256" y="268"/>
                  </a:cubicBezTo>
                  <a:cubicBezTo>
                    <a:pt x="2235" y="256"/>
                    <a:pt x="2235" y="256"/>
                    <a:pt x="2235" y="256"/>
                  </a:cubicBezTo>
                  <a:cubicBezTo>
                    <a:pt x="2228" y="252"/>
                    <a:pt x="2221" y="248"/>
                    <a:pt x="2214" y="244"/>
                  </a:cubicBezTo>
                  <a:cubicBezTo>
                    <a:pt x="2199" y="236"/>
                    <a:pt x="2185" y="228"/>
                    <a:pt x="2171" y="221"/>
                  </a:cubicBezTo>
                  <a:cubicBezTo>
                    <a:pt x="2127" y="199"/>
                    <a:pt x="2127" y="199"/>
                    <a:pt x="2127" y="199"/>
                  </a:cubicBezTo>
                  <a:cubicBezTo>
                    <a:pt x="2116" y="194"/>
                    <a:pt x="2116" y="194"/>
                    <a:pt x="2116" y="194"/>
                  </a:cubicBezTo>
                  <a:cubicBezTo>
                    <a:pt x="2105" y="189"/>
                    <a:pt x="2105" y="189"/>
                    <a:pt x="2105" y="189"/>
                  </a:cubicBezTo>
                  <a:cubicBezTo>
                    <a:pt x="2082" y="180"/>
                    <a:pt x="2082" y="180"/>
                    <a:pt x="2082" y="180"/>
                  </a:cubicBezTo>
                  <a:cubicBezTo>
                    <a:pt x="2093" y="185"/>
                    <a:pt x="2105" y="190"/>
                    <a:pt x="2116" y="195"/>
                  </a:cubicBezTo>
                  <a:cubicBezTo>
                    <a:pt x="2128" y="200"/>
                    <a:pt x="2139" y="206"/>
                    <a:pt x="2151" y="212"/>
                  </a:cubicBezTo>
                  <a:cubicBezTo>
                    <a:pt x="2175" y="223"/>
                    <a:pt x="2198" y="236"/>
                    <a:pt x="2222" y="249"/>
                  </a:cubicBezTo>
                  <a:cubicBezTo>
                    <a:pt x="2225" y="251"/>
                    <a:pt x="2228" y="253"/>
                    <a:pt x="2231" y="254"/>
                  </a:cubicBezTo>
                  <a:cubicBezTo>
                    <a:pt x="2240" y="260"/>
                    <a:pt x="2240" y="260"/>
                    <a:pt x="2240" y="260"/>
                  </a:cubicBezTo>
                  <a:cubicBezTo>
                    <a:pt x="2246" y="263"/>
                    <a:pt x="2252" y="267"/>
                    <a:pt x="2258" y="271"/>
                  </a:cubicBezTo>
                  <a:cubicBezTo>
                    <a:pt x="2264" y="274"/>
                    <a:pt x="2270" y="278"/>
                    <a:pt x="2276" y="281"/>
                  </a:cubicBezTo>
                  <a:cubicBezTo>
                    <a:pt x="2285" y="287"/>
                    <a:pt x="2285" y="287"/>
                    <a:pt x="2285" y="287"/>
                  </a:cubicBezTo>
                  <a:cubicBezTo>
                    <a:pt x="2288" y="289"/>
                    <a:pt x="2290" y="291"/>
                    <a:pt x="2293" y="293"/>
                  </a:cubicBezTo>
                  <a:cubicBezTo>
                    <a:pt x="2305" y="301"/>
                    <a:pt x="2317" y="309"/>
                    <a:pt x="2329" y="316"/>
                  </a:cubicBezTo>
                  <a:cubicBezTo>
                    <a:pt x="2337" y="322"/>
                    <a:pt x="2337" y="322"/>
                    <a:pt x="2337" y="322"/>
                  </a:cubicBezTo>
                  <a:cubicBezTo>
                    <a:pt x="2340" y="324"/>
                    <a:pt x="2343" y="327"/>
                    <a:pt x="2346" y="329"/>
                  </a:cubicBezTo>
                  <a:cubicBezTo>
                    <a:pt x="2363" y="341"/>
                    <a:pt x="2363" y="341"/>
                    <a:pt x="2363" y="341"/>
                  </a:cubicBezTo>
                  <a:cubicBezTo>
                    <a:pt x="2380" y="354"/>
                    <a:pt x="2380" y="354"/>
                    <a:pt x="2380" y="354"/>
                  </a:cubicBezTo>
                  <a:cubicBezTo>
                    <a:pt x="2389" y="360"/>
                    <a:pt x="2389" y="360"/>
                    <a:pt x="2389" y="360"/>
                  </a:cubicBezTo>
                  <a:cubicBezTo>
                    <a:pt x="2397" y="367"/>
                    <a:pt x="2397" y="367"/>
                    <a:pt x="2397" y="367"/>
                  </a:cubicBezTo>
                  <a:cubicBezTo>
                    <a:pt x="2408" y="376"/>
                    <a:pt x="2419" y="385"/>
                    <a:pt x="2430" y="394"/>
                  </a:cubicBezTo>
                  <a:cubicBezTo>
                    <a:pt x="2433" y="396"/>
                    <a:pt x="2435" y="398"/>
                    <a:pt x="2438" y="400"/>
                  </a:cubicBezTo>
                  <a:cubicBezTo>
                    <a:pt x="2446" y="408"/>
                    <a:pt x="2446" y="408"/>
                    <a:pt x="2446" y="408"/>
                  </a:cubicBezTo>
                  <a:cubicBezTo>
                    <a:pt x="2451" y="412"/>
                    <a:pt x="2456" y="417"/>
                    <a:pt x="2462" y="421"/>
                  </a:cubicBezTo>
                  <a:cubicBezTo>
                    <a:pt x="2467" y="426"/>
                    <a:pt x="2472" y="431"/>
                    <a:pt x="2477" y="435"/>
                  </a:cubicBezTo>
                  <a:cubicBezTo>
                    <a:pt x="2480" y="438"/>
                    <a:pt x="2482" y="440"/>
                    <a:pt x="2485" y="442"/>
                  </a:cubicBezTo>
                  <a:cubicBezTo>
                    <a:pt x="2492" y="450"/>
                    <a:pt x="2492" y="450"/>
                    <a:pt x="2492" y="450"/>
                  </a:cubicBezTo>
                  <a:cubicBezTo>
                    <a:pt x="2502" y="459"/>
                    <a:pt x="2511" y="469"/>
                    <a:pt x="2521" y="478"/>
                  </a:cubicBezTo>
                  <a:cubicBezTo>
                    <a:pt x="2523" y="481"/>
                    <a:pt x="2526" y="483"/>
                    <a:pt x="2528" y="485"/>
                  </a:cubicBezTo>
                  <a:cubicBezTo>
                    <a:pt x="2530" y="488"/>
                    <a:pt x="2532" y="490"/>
                    <a:pt x="2535" y="493"/>
                  </a:cubicBezTo>
                  <a:cubicBezTo>
                    <a:pt x="2539" y="498"/>
                    <a:pt x="2544" y="502"/>
                    <a:pt x="2548" y="507"/>
                  </a:cubicBezTo>
                  <a:cubicBezTo>
                    <a:pt x="2552" y="512"/>
                    <a:pt x="2557" y="517"/>
                    <a:pt x="2561" y="522"/>
                  </a:cubicBezTo>
                  <a:cubicBezTo>
                    <a:pt x="2563" y="524"/>
                    <a:pt x="2565" y="526"/>
                    <a:pt x="2567" y="529"/>
                  </a:cubicBezTo>
                  <a:cubicBezTo>
                    <a:pt x="2570" y="531"/>
                    <a:pt x="2572" y="534"/>
                    <a:pt x="2574" y="536"/>
                  </a:cubicBezTo>
                  <a:cubicBezTo>
                    <a:pt x="2582" y="546"/>
                    <a:pt x="2590" y="555"/>
                    <a:pt x="2597" y="565"/>
                  </a:cubicBezTo>
                  <a:cubicBezTo>
                    <a:pt x="2608" y="577"/>
                    <a:pt x="2617" y="590"/>
                    <a:pt x="2626" y="603"/>
                  </a:cubicBezTo>
                  <a:cubicBezTo>
                    <a:pt x="2635" y="615"/>
                    <a:pt x="2643" y="626"/>
                    <a:pt x="2649" y="637"/>
                  </a:cubicBezTo>
                  <a:cubicBezTo>
                    <a:pt x="2662" y="657"/>
                    <a:pt x="2671" y="671"/>
                    <a:pt x="2670" y="672"/>
                  </a:cubicBezTo>
                  <a:cubicBezTo>
                    <a:pt x="2714" y="739"/>
                    <a:pt x="2748" y="808"/>
                    <a:pt x="2773" y="876"/>
                  </a:cubicBezTo>
                  <a:cubicBezTo>
                    <a:pt x="2798" y="944"/>
                    <a:pt x="2815" y="1011"/>
                    <a:pt x="2825" y="1074"/>
                  </a:cubicBezTo>
                  <a:cubicBezTo>
                    <a:pt x="2827" y="1090"/>
                    <a:pt x="2830" y="1106"/>
                    <a:pt x="2832" y="1121"/>
                  </a:cubicBezTo>
                  <a:cubicBezTo>
                    <a:pt x="2833" y="1137"/>
                    <a:pt x="2834" y="1152"/>
                    <a:pt x="2835" y="1167"/>
                  </a:cubicBezTo>
                  <a:cubicBezTo>
                    <a:pt x="2837" y="1182"/>
                    <a:pt x="2836" y="1197"/>
                    <a:pt x="2837" y="1211"/>
                  </a:cubicBezTo>
                  <a:cubicBezTo>
                    <a:pt x="2837" y="1219"/>
                    <a:pt x="2837" y="1226"/>
                    <a:pt x="2837" y="1233"/>
                  </a:cubicBezTo>
                  <a:cubicBezTo>
                    <a:pt x="2837" y="1237"/>
                    <a:pt x="2837" y="1240"/>
                    <a:pt x="2837" y="1244"/>
                  </a:cubicBezTo>
                  <a:cubicBezTo>
                    <a:pt x="2837" y="1247"/>
                    <a:pt x="2837" y="1251"/>
                    <a:pt x="2836" y="1254"/>
                  </a:cubicBezTo>
                  <a:cubicBezTo>
                    <a:pt x="2836" y="1268"/>
                    <a:pt x="2835" y="1282"/>
                    <a:pt x="2834" y="1296"/>
                  </a:cubicBezTo>
                  <a:cubicBezTo>
                    <a:pt x="2834" y="1302"/>
                    <a:pt x="2833" y="1309"/>
                    <a:pt x="2833" y="1316"/>
                  </a:cubicBezTo>
                  <a:cubicBezTo>
                    <a:pt x="2832" y="1322"/>
                    <a:pt x="2831" y="1329"/>
                    <a:pt x="2830" y="1335"/>
                  </a:cubicBezTo>
                  <a:cubicBezTo>
                    <a:pt x="2828" y="1361"/>
                    <a:pt x="2823" y="1386"/>
                    <a:pt x="2819" y="1409"/>
                  </a:cubicBezTo>
                  <a:cubicBezTo>
                    <a:pt x="2818" y="1413"/>
                    <a:pt x="2818" y="1418"/>
                    <a:pt x="2816" y="1424"/>
                  </a:cubicBezTo>
                  <a:cubicBezTo>
                    <a:pt x="2815" y="1430"/>
                    <a:pt x="2814" y="1436"/>
                    <a:pt x="2812" y="1444"/>
                  </a:cubicBezTo>
                  <a:cubicBezTo>
                    <a:pt x="2809" y="1459"/>
                    <a:pt x="2805" y="1477"/>
                    <a:pt x="2799" y="1497"/>
                  </a:cubicBezTo>
                  <a:cubicBezTo>
                    <a:pt x="2797" y="1507"/>
                    <a:pt x="2794" y="1518"/>
                    <a:pt x="2791" y="1529"/>
                  </a:cubicBezTo>
                  <a:cubicBezTo>
                    <a:pt x="2789" y="1535"/>
                    <a:pt x="2787" y="1540"/>
                    <a:pt x="2785" y="1546"/>
                  </a:cubicBezTo>
                  <a:cubicBezTo>
                    <a:pt x="2783" y="1552"/>
                    <a:pt x="2781" y="1558"/>
                    <a:pt x="2779" y="1564"/>
                  </a:cubicBezTo>
                  <a:cubicBezTo>
                    <a:pt x="2777" y="1570"/>
                    <a:pt x="2775" y="1576"/>
                    <a:pt x="2773" y="1582"/>
                  </a:cubicBezTo>
                  <a:cubicBezTo>
                    <a:pt x="2772" y="1585"/>
                    <a:pt x="2771" y="1588"/>
                    <a:pt x="2770" y="1591"/>
                  </a:cubicBezTo>
                  <a:cubicBezTo>
                    <a:pt x="2769" y="1594"/>
                    <a:pt x="2768" y="1597"/>
                    <a:pt x="2767" y="1600"/>
                  </a:cubicBezTo>
                  <a:cubicBezTo>
                    <a:pt x="2762" y="1613"/>
                    <a:pt x="2757" y="1626"/>
                    <a:pt x="2751" y="1639"/>
                  </a:cubicBezTo>
                  <a:cubicBezTo>
                    <a:pt x="2749" y="1645"/>
                    <a:pt x="2746" y="1652"/>
                    <a:pt x="2743" y="1658"/>
                  </a:cubicBezTo>
                  <a:cubicBezTo>
                    <a:pt x="2740" y="1665"/>
                    <a:pt x="2737" y="1671"/>
                    <a:pt x="2734" y="1678"/>
                  </a:cubicBezTo>
                  <a:cubicBezTo>
                    <a:pt x="2731" y="1684"/>
                    <a:pt x="2728" y="1691"/>
                    <a:pt x="2725" y="1697"/>
                  </a:cubicBezTo>
                  <a:cubicBezTo>
                    <a:pt x="2722" y="1704"/>
                    <a:pt x="2718" y="1710"/>
                    <a:pt x="2715" y="1717"/>
                  </a:cubicBezTo>
                  <a:cubicBezTo>
                    <a:pt x="2711" y="1723"/>
                    <a:pt x="2708" y="1730"/>
                    <a:pt x="2705" y="1736"/>
                  </a:cubicBezTo>
                  <a:cubicBezTo>
                    <a:pt x="2699" y="1746"/>
                    <a:pt x="2699" y="1746"/>
                    <a:pt x="2699" y="1746"/>
                  </a:cubicBezTo>
                  <a:cubicBezTo>
                    <a:pt x="2697" y="1751"/>
                    <a:pt x="2697" y="1751"/>
                    <a:pt x="2697" y="1751"/>
                  </a:cubicBezTo>
                  <a:cubicBezTo>
                    <a:pt x="2694" y="1756"/>
                    <a:pt x="2694" y="1756"/>
                    <a:pt x="2694" y="1756"/>
                  </a:cubicBezTo>
                  <a:cubicBezTo>
                    <a:pt x="2687" y="1768"/>
                    <a:pt x="2679" y="1781"/>
                    <a:pt x="2672" y="1793"/>
                  </a:cubicBezTo>
                  <a:cubicBezTo>
                    <a:pt x="2670" y="1796"/>
                    <a:pt x="2668" y="1799"/>
                    <a:pt x="2666" y="1802"/>
                  </a:cubicBezTo>
                  <a:cubicBezTo>
                    <a:pt x="2664" y="1805"/>
                    <a:pt x="2662" y="1808"/>
                    <a:pt x="2660" y="1811"/>
                  </a:cubicBezTo>
                  <a:cubicBezTo>
                    <a:pt x="2656" y="1817"/>
                    <a:pt x="2652" y="1823"/>
                    <a:pt x="2648" y="1829"/>
                  </a:cubicBezTo>
                  <a:cubicBezTo>
                    <a:pt x="2644" y="1835"/>
                    <a:pt x="2640" y="1841"/>
                    <a:pt x="2636" y="1847"/>
                  </a:cubicBezTo>
                  <a:cubicBezTo>
                    <a:pt x="2634" y="1850"/>
                    <a:pt x="2632" y="1852"/>
                    <a:pt x="2630" y="1855"/>
                  </a:cubicBezTo>
                  <a:cubicBezTo>
                    <a:pt x="2628" y="1858"/>
                    <a:pt x="2626" y="1861"/>
                    <a:pt x="2624" y="1863"/>
                  </a:cubicBezTo>
                  <a:cubicBezTo>
                    <a:pt x="2616" y="1874"/>
                    <a:pt x="2608" y="1885"/>
                    <a:pt x="2600" y="1895"/>
                  </a:cubicBezTo>
                  <a:cubicBezTo>
                    <a:pt x="2592" y="1906"/>
                    <a:pt x="2584" y="1915"/>
                    <a:pt x="2576" y="192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>
                <a:solidFill>
                  <a:schemeClr val="bg2"/>
                </a:solidFill>
              </a:endParaRPr>
            </a:p>
          </p:txBody>
        </p:sp>
        <p:sp>
          <p:nvSpPr>
            <p:cNvPr id="17" name="Shape 34">
              <a:extLst>
                <a:ext uri="{FF2B5EF4-FFF2-40B4-BE49-F238E27FC236}">
                  <a16:creationId xmlns:a16="http://schemas.microsoft.com/office/drawing/2014/main" id="{5EF58633-C397-4CEC-B82F-AD2BAA91192B}"/>
                </a:ext>
              </a:extLst>
            </p:cNvPr>
            <p:cNvSpPr txBox="1">
              <a:spLocks/>
            </p:cNvSpPr>
            <p:nvPr/>
          </p:nvSpPr>
          <p:spPr>
            <a:xfrm>
              <a:off x="8130153" y="3486811"/>
              <a:ext cx="2439700" cy="1601032"/>
            </a:xfrm>
            <a:prstGeom prst="rect">
              <a:avLst/>
            </a:prstGeom>
            <a:ln w="9525" cap="flat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b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Cnag, cnag!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Cé atá ann?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Ó!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Ó cé?</a:t>
              </a:r>
            </a:p>
            <a:p>
              <a:pPr algn="ctr">
                <a:spcBef>
                  <a:spcPts val="0"/>
                </a:spcBef>
              </a:pPr>
              <a:r>
                <a:rPr lang="ga-IE" sz="1800" dirty="0">
                  <a:solidFill>
                    <a:schemeClr val="bg2"/>
                  </a:solidFill>
                  <a:latin typeface="+mn-lt"/>
                </a:rPr>
                <a:t>Ó cé dóicé!</a:t>
              </a: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74F3A6-AEEC-4FE4-82E6-B35E8BF61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935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 fontScale="90000"/>
          </a:bodyPr>
          <a:lstStyle/>
          <a:p>
            <a:r>
              <a:rPr lang="ga-IE" dirty="0"/>
              <a:t>Inniu, beidh muid ag foghlaim </a:t>
            </a:r>
            <a:br>
              <a:rPr lang="ga-IE" dirty="0"/>
            </a:br>
            <a:r>
              <a:rPr lang="ga-IE" dirty="0"/>
              <a:t>faoi…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8306" y="2582397"/>
            <a:ext cx="5651851" cy="2275674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ga-IE" dirty="0"/>
              <a:t>Thig liom scéalchlár a úsáid le dearadh a dhéanamh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ga-IE" dirty="0"/>
              <a:t>Thig liom mo dhearadh a úsáid le cód a scríobh</a:t>
            </a: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ga-IE" dirty="0"/>
              <a:t>Thig liom mo chód a dhífhabhtú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3</a:t>
            </a:fld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C66995-A6F2-4145-A770-A5DAFDFDAD8F}"/>
              </a:ext>
            </a:extLst>
          </p:cNvPr>
          <p:cNvSpPr txBox="1"/>
          <p:nvPr/>
        </p:nvSpPr>
        <p:spPr>
          <a:xfrm>
            <a:off x="5208306" y="2120732"/>
            <a:ext cx="4759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-IE" sz="2400" b="1" dirty="0">
                <a:solidFill>
                  <a:schemeClr val="accent1"/>
                </a:solidFill>
              </a:rPr>
              <a:t>Ríomhchlár a chruthú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7A00B4-55AD-4C6A-8F00-60EC37CCD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34" y="1587957"/>
            <a:ext cx="3071190" cy="26414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31843" y="3633363"/>
            <a:ext cx="2912166" cy="5960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B3D6CE8-CC83-4BF3-9409-18E7ECBE1C43}"/>
              </a:ext>
            </a:extLst>
          </p:cNvPr>
          <p:cNvGrpSpPr/>
          <p:nvPr/>
        </p:nvGrpSpPr>
        <p:grpSpPr>
          <a:xfrm>
            <a:off x="674489" y="3597696"/>
            <a:ext cx="4013496" cy="1588055"/>
            <a:chOff x="4524375" y="4560888"/>
            <a:chExt cx="2571750" cy="1017587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84A83C04-C3D3-498F-970F-2DD6C4F42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4375" y="4933950"/>
              <a:ext cx="658813" cy="644525"/>
            </a:xfrm>
            <a:custGeom>
              <a:avLst/>
              <a:gdLst>
                <a:gd name="T0" fmla="*/ 208 w 415"/>
                <a:gd name="T1" fmla="*/ 0 h 406"/>
                <a:gd name="T2" fmla="*/ 0 w 415"/>
                <a:gd name="T3" fmla="*/ 406 h 406"/>
                <a:gd name="T4" fmla="*/ 415 w 415"/>
                <a:gd name="T5" fmla="*/ 406 h 406"/>
                <a:gd name="T6" fmla="*/ 208 w 415"/>
                <a:gd name="T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406">
                  <a:moveTo>
                    <a:pt x="208" y="0"/>
                  </a:moveTo>
                  <a:lnTo>
                    <a:pt x="0" y="406"/>
                  </a:lnTo>
                  <a:lnTo>
                    <a:pt x="415" y="40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00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63FDFE-0E6D-4BE4-8763-F61EA115F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2563" y="4933950"/>
              <a:ext cx="658813" cy="644525"/>
            </a:xfrm>
            <a:custGeom>
              <a:avLst/>
              <a:gdLst>
                <a:gd name="T0" fmla="*/ 208 w 415"/>
                <a:gd name="T1" fmla="*/ 0 h 406"/>
                <a:gd name="T2" fmla="*/ 0 w 415"/>
                <a:gd name="T3" fmla="*/ 406 h 406"/>
                <a:gd name="T4" fmla="*/ 415 w 415"/>
                <a:gd name="T5" fmla="*/ 406 h 406"/>
                <a:gd name="T6" fmla="*/ 208 w 415"/>
                <a:gd name="T7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5" h="406">
                  <a:moveTo>
                    <a:pt x="208" y="0"/>
                  </a:moveTo>
                  <a:lnTo>
                    <a:pt x="0" y="406"/>
                  </a:lnTo>
                  <a:lnTo>
                    <a:pt x="415" y="406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00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F54C6FD-F80B-475C-A80A-58576A9346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9050" y="4965700"/>
              <a:ext cx="727075" cy="612775"/>
            </a:xfrm>
            <a:custGeom>
              <a:avLst/>
              <a:gdLst>
                <a:gd name="T0" fmla="*/ 458 w 458"/>
                <a:gd name="T1" fmla="*/ 72 h 386"/>
                <a:gd name="T2" fmla="*/ 125 w 458"/>
                <a:gd name="T3" fmla="*/ 386 h 386"/>
                <a:gd name="T4" fmla="*/ 0 w 458"/>
                <a:gd name="T5" fmla="*/ 0 h 386"/>
                <a:gd name="T6" fmla="*/ 458 w 458"/>
                <a:gd name="T7" fmla="*/ 7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8" h="386">
                  <a:moveTo>
                    <a:pt x="458" y="72"/>
                  </a:moveTo>
                  <a:lnTo>
                    <a:pt x="125" y="386"/>
                  </a:lnTo>
                  <a:lnTo>
                    <a:pt x="0" y="0"/>
                  </a:lnTo>
                  <a:lnTo>
                    <a:pt x="458" y="72"/>
                  </a:lnTo>
                  <a:close/>
                </a:path>
              </a:pathLst>
            </a:custGeom>
            <a:solidFill>
              <a:srgbClr val="00CE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FCCDEB94-B7FE-465A-B8C2-9CB6FDD1EF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1063" y="4560888"/>
              <a:ext cx="773113" cy="720725"/>
            </a:xfrm>
            <a:custGeom>
              <a:avLst/>
              <a:gdLst>
                <a:gd name="T0" fmla="*/ 202 w 218"/>
                <a:gd name="T1" fmla="*/ 86 h 208"/>
                <a:gd name="T2" fmla="*/ 188 w 218"/>
                <a:gd name="T3" fmla="*/ 56 h 208"/>
                <a:gd name="T4" fmla="*/ 183 w 218"/>
                <a:gd name="T5" fmla="*/ 49 h 208"/>
                <a:gd name="T6" fmla="*/ 177 w 218"/>
                <a:gd name="T7" fmla="*/ 43 h 208"/>
                <a:gd name="T8" fmla="*/ 170 w 218"/>
                <a:gd name="T9" fmla="*/ 37 h 208"/>
                <a:gd name="T10" fmla="*/ 163 w 218"/>
                <a:gd name="T11" fmla="*/ 32 h 208"/>
                <a:gd name="T12" fmla="*/ 153 w 218"/>
                <a:gd name="T13" fmla="*/ 26 h 208"/>
                <a:gd name="T14" fmla="*/ 144 w 218"/>
                <a:gd name="T15" fmla="*/ 23 h 208"/>
                <a:gd name="T16" fmla="*/ 105 w 218"/>
                <a:gd name="T17" fmla="*/ 18 h 208"/>
                <a:gd name="T18" fmla="*/ 151 w 218"/>
                <a:gd name="T19" fmla="*/ 26 h 208"/>
                <a:gd name="T20" fmla="*/ 201 w 218"/>
                <a:gd name="T21" fmla="*/ 87 h 208"/>
                <a:gd name="T22" fmla="*/ 177 w 218"/>
                <a:gd name="T23" fmla="*/ 49 h 208"/>
                <a:gd name="T24" fmla="*/ 163 w 218"/>
                <a:gd name="T25" fmla="*/ 37 h 208"/>
                <a:gd name="T26" fmla="*/ 158 w 218"/>
                <a:gd name="T27" fmla="*/ 34 h 208"/>
                <a:gd name="T28" fmla="*/ 142 w 218"/>
                <a:gd name="T29" fmla="*/ 26 h 208"/>
                <a:gd name="T30" fmla="*/ 125 w 218"/>
                <a:gd name="T31" fmla="*/ 22 h 208"/>
                <a:gd name="T32" fmla="*/ 57 w 218"/>
                <a:gd name="T33" fmla="*/ 39 h 208"/>
                <a:gd name="T34" fmla="*/ 36 w 218"/>
                <a:gd name="T35" fmla="*/ 67 h 208"/>
                <a:gd name="T36" fmla="*/ 36 w 218"/>
                <a:gd name="T37" fmla="*/ 67 h 208"/>
                <a:gd name="T38" fmla="*/ 36 w 218"/>
                <a:gd name="T39" fmla="*/ 67 h 208"/>
                <a:gd name="T40" fmla="*/ 89 w 218"/>
                <a:gd name="T41" fmla="*/ 25 h 208"/>
                <a:gd name="T42" fmla="*/ 132 w 218"/>
                <a:gd name="T43" fmla="*/ 24 h 208"/>
                <a:gd name="T44" fmla="*/ 149 w 218"/>
                <a:gd name="T45" fmla="*/ 29 h 208"/>
                <a:gd name="T46" fmla="*/ 156 w 218"/>
                <a:gd name="T47" fmla="*/ 33 h 208"/>
                <a:gd name="T48" fmla="*/ 138 w 218"/>
                <a:gd name="T49" fmla="*/ 26 h 208"/>
                <a:gd name="T50" fmla="*/ 117 w 218"/>
                <a:gd name="T51" fmla="*/ 23 h 208"/>
                <a:gd name="T52" fmla="*/ 90 w 218"/>
                <a:gd name="T53" fmla="*/ 26 h 208"/>
                <a:gd name="T54" fmla="*/ 66 w 218"/>
                <a:gd name="T55" fmla="*/ 36 h 208"/>
                <a:gd name="T56" fmla="*/ 27 w 218"/>
                <a:gd name="T57" fmla="*/ 90 h 208"/>
                <a:gd name="T58" fmla="*/ 29 w 218"/>
                <a:gd name="T59" fmla="*/ 143 h 208"/>
                <a:gd name="T60" fmla="*/ 35 w 218"/>
                <a:gd name="T61" fmla="*/ 155 h 208"/>
                <a:gd name="T62" fmla="*/ 53 w 218"/>
                <a:gd name="T63" fmla="*/ 192 h 208"/>
                <a:gd name="T64" fmla="*/ 38 w 218"/>
                <a:gd name="T65" fmla="*/ 181 h 208"/>
                <a:gd name="T66" fmla="*/ 49 w 218"/>
                <a:gd name="T67" fmla="*/ 207 h 208"/>
                <a:gd name="T68" fmla="*/ 6 w 218"/>
                <a:gd name="T69" fmla="*/ 147 h 208"/>
                <a:gd name="T70" fmla="*/ 0 w 218"/>
                <a:gd name="T71" fmla="*/ 106 h 208"/>
                <a:gd name="T72" fmla="*/ 5 w 218"/>
                <a:gd name="T73" fmla="*/ 81 h 208"/>
                <a:gd name="T74" fmla="*/ 65 w 218"/>
                <a:gd name="T75" fmla="*/ 10 h 208"/>
                <a:gd name="T76" fmla="*/ 131 w 218"/>
                <a:gd name="T77" fmla="*/ 2 h 208"/>
                <a:gd name="T78" fmla="*/ 171 w 218"/>
                <a:gd name="T79" fmla="*/ 16 h 208"/>
                <a:gd name="T80" fmla="*/ 181 w 218"/>
                <a:gd name="T81" fmla="*/ 24 h 208"/>
                <a:gd name="T82" fmla="*/ 190 w 218"/>
                <a:gd name="T83" fmla="*/ 32 h 208"/>
                <a:gd name="T84" fmla="*/ 216 w 218"/>
                <a:gd name="T85" fmla="*/ 74 h 208"/>
                <a:gd name="T86" fmla="*/ 198 w 218"/>
                <a:gd name="T87" fmla="*/ 47 h 208"/>
                <a:gd name="T88" fmla="*/ 130 w 218"/>
                <a:gd name="T89" fmla="*/ 6 h 208"/>
                <a:gd name="T90" fmla="*/ 129 w 218"/>
                <a:gd name="T91" fmla="*/ 6 h 208"/>
                <a:gd name="T92" fmla="*/ 172 w 218"/>
                <a:gd name="T93" fmla="*/ 22 h 208"/>
                <a:gd name="T94" fmla="*/ 214 w 218"/>
                <a:gd name="T95" fmla="*/ 80 h 208"/>
                <a:gd name="T96" fmla="*/ 212 w 218"/>
                <a:gd name="T97" fmla="*/ 84 h 208"/>
                <a:gd name="T98" fmla="*/ 212 w 218"/>
                <a:gd name="T99" fmla="*/ 101 h 208"/>
                <a:gd name="T100" fmla="*/ 203 w 218"/>
                <a:gd name="T101" fmla="*/ 9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208">
                  <a:moveTo>
                    <a:pt x="203" y="91"/>
                  </a:moveTo>
                  <a:cubicBezTo>
                    <a:pt x="203" y="90"/>
                    <a:pt x="203" y="88"/>
                    <a:pt x="202" y="86"/>
                  </a:cubicBezTo>
                  <a:cubicBezTo>
                    <a:pt x="200" y="79"/>
                    <a:pt x="197" y="72"/>
                    <a:pt x="194" y="65"/>
                  </a:cubicBezTo>
                  <a:cubicBezTo>
                    <a:pt x="192" y="62"/>
                    <a:pt x="190" y="59"/>
                    <a:pt x="188" y="56"/>
                  </a:cubicBezTo>
                  <a:cubicBezTo>
                    <a:pt x="185" y="51"/>
                    <a:pt x="185" y="51"/>
                    <a:pt x="185" y="51"/>
                  </a:cubicBezTo>
                  <a:cubicBezTo>
                    <a:pt x="183" y="49"/>
                    <a:pt x="183" y="49"/>
                    <a:pt x="183" y="49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77" y="43"/>
                    <a:pt x="177" y="43"/>
                    <a:pt x="177" y="43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70" y="36"/>
                    <a:pt x="169" y="36"/>
                    <a:pt x="168" y="35"/>
                  </a:cubicBezTo>
                  <a:cubicBezTo>
                    <a:pt x="166" y="34"/>
                    <a:pt x="165" y="33"/>
                    <a:pt x="163" y="32"/>
                  </a:cubicBezTo>
                  <a:cubicBezTo>
                    <a:pt x="162" y="31"/>
                    <a:pt x="160" y="30"/>
                    <a:pt x="158" y="29"/>
                  </a:cubicBezTo>
                  <a:cubicBezTo>
                    <a:pt x="156" y="28"/>
                    <a:pt x="155" y="27"/>
                    <a:pt x="153" y="26"/>
                  </a:cubicBezTo>
                  <a:cubicBezTo>
                    <a:pt x="151" y="26"/>
                    <a:pt x="149" y="25"/>
                    <a:pt x="147" y="24"/>
                  </a:cubicBezTo>
                  <a:cubicBezTo>
                    <a:pt x="146" y="24"/>
                    <a:pt x="145" y="23"/>
                    <a:pt x="144" y="2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30" y="19"/>
                    <a:pt x="117" y="17"/>
                    <a:pt x="105" y="18"/>
                  </a:cubicBezTo>
                  <a:cubicBezTo>
                    <a:pt x="92" y="19"/>
                    <a:pt x="80" y="23"/>
                    <a:pt x="69" y="29"/>
                  </a:cubicBezTo>
                  <a:cubicBezTo>
                    <a:pt x="94" y="16"/>
                    <a:pt x="125" y="15"/>
                    <a:pt x="151" y="26"/>
                  </a:cubicBezTo>
                  <a:cubicBezTo>
                    <a:pt x="164" y="31"/>
                    <a:pt x="175" y="40"/>
                    <a:pt x="183" y="51"/>
                  </a:cubicBezTo>
                  <a:cubicBezTo>
                    <a:pt x="192" y="62"/>
                    <a:pt x="197" y="74"/>
                    <a:pt x="201" y="87"/>
                  </a:cubicBezTo>
                  <a:cubicBezTo>
                    <a:pt x="198" y="82"/>
                    <a:pt x="195" y="77"/>
                    <a:pt x="191" y="70"/>
                  </a:cubicBezTo>
                  <a:cubicBezTo>
                    <a:pt x="188" y="63"/>
                    <a:pt x="183" y="56"/>
                    <a:pt x="177" y="49"/>
                  </a:cubicBezTo>
                  <a:cubicBezTo>
                    <a:pt x="174" y="46"/>
                    <a:pt x="171" y="43"/>
                    <a:pt x="168" y="41"/>
                  </a:cubicBezTo>
                  <a:cubicBezTo>
                    <a:pt x="167" y="39"/>
                    <a:pt x="165" y="38"/>
                    <a:pt x="163" y="37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0" y="35"/>
                    <a:pt x="159" y="34"/>
                    <a:pt x="158" y="34"/>
                  </a:cubicBezTo>
                  <a:cubicBezTo>
                    <a:pt x="158" y="33"/>
                    <a:pt x="159" y="32"/>
                    <a:pt x="159" y="32"/>
                  </a:cubicBezTo>
                  <a:cubicBezTo>
                    <a:pt x="154" y="29"/>
                    <a:pt x="148" y="27"/>
                    <a:pt x="142" y="26"/>
                  </a:cubicBezTo>
                  <a:cubicBezTo>
                    <a:pt x="139" y="25"/>
                    <a:pt x="137" y="24"/>
                    <a:pt x="134" y="23"/>
                  </a:cubicBezTo>
                  <a:cubicBezTo>
                    <a:pt x="131" y="23"/>
                    <a:pt x="128" y="22"/>
                    <a:pt x="125" y="22"/>
                  </a:cubicBezTo>
                  <a:cubicBezTo>
                    <a:pt x="113" y="21"/>
                    <a:pt x="101" y="21"/>
                    <a:pt x="89" y="24"/>
                  </a:cubicBezTo>
                  <a:cubicBezTo>
                    <a:pt x="78" y="27"/>
                    <a:pt x="67" y="32"/>
                    <a:pt x="57" y="39"/>
                  </a:cubicBezTo>
                  <a:cubicBezTo>
                    <a:pt x="48" y="46"/>
                    <a:pt x="40" y="55"/>
                    <a:pt x="35" y="66"/>
                  </a:cubicBezTo>
                  <a:cubicBezTo>
                    <a:pt x="36" y="65"/>
                    <a:pt x="36" y="66"/>
                    <a:pt x="36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7"/>
                    <a:pt x="36" y="67"/>
                    <a:pt x="37" y="64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41" y="56"/>
                    <a:pt x="49" y="47"/>
                    <a:pt x="58" y="40"/>
                  </a:cubicBezTo>
                  <a:cubicBezTo>
                    <a:pt x="67" y="33"/>
                    <a:pt x="78" y="28"/>
                    <a:pt x="89" y="25"/>
                  </a:cubicBezTo>
                  <a:cubicBezTo>
                    <a:pt x="100" y="23"/>
                    <a:pt x="112" y="22"/>
                    <a:pt x="123" y="23"/>
                  </a:cubicBezTo>
                  <a:cubicBezTo>
                    <a:pt x="126" y="23"/>
                    <a:pt x="129" y="24"/>
                    <a:pt x="132" y="24"/>
                  </a:cubicBezTo>
                  <a:cubicBezTo>
                    <a:pt x="135" y="25"/>
                    <a:pt x="138" y="26"/>
                    <a:pt x="140" y="26"/>
                  </a:cubicBezTo>
                  <a:cubicBezTo>
                    <a:pt x="143" y="27"/>
                    <a:pt x="146" y="28"/>
                    <a:pt x="149" y="29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3" y="31"/>
                    <a:pt x="148" y="29"/>
                    <a:pt x="144" y="28"/>
                  </a:cubicBezTo>
                  <a:cubicBezTo>
                    <a:pt x="142" y="27"/>
                    <a:pt x="140" y="26"/>
                    <a:pt x="138" y="26"/>
                  </a:cubicBezTo>
                  <a:cubicBezTo>
                    <a:pt x="135" y="25"/>
                    <a:pt x="133" y="25"/>
                    <a:pt x="131" y="24"/>
                  </a:cubicBezTo>
                  <a:cubicBezTo>
                    <a:pt x="126" y="23"/>
                    <a:pt x="122" y="23"/>
                    <a:pt x="117" y="23"/>
                  </a:cubicBezTo>
                  <a:cubicBezTo>
                    <a:pt x="113" y="23"/>
                    <a:pt x="108" y="23"/>
                    <a:pt x="104" y="23"/>
                  </a:cubicBezTo>
                  <a:cubicBezTo>
                    <a:pt x="99" y="24"/>
                    <a:pt x="95" y="25"/>
                    <a:pt x="90" y="26"/>
                  </a:cubicBezTo>
                  <a:cubicBezTo>
                    <a:pt x="86" y="27"/>
                    <a:pt x="82" y="28"/>
                    <a:pt x="77" y="30"/>
                  </a:cubicBezTo>
                  <a:cubicBezTo>
                    <a:pt x="73" y="32"/>
                    <a:pt x="69" y="34"/>
                    <a:pt x="66" y="36"/>
                  </a:cubicBezTo>
                  <a:cubicBezTo>
                    <a:pt x="62" y="39"/>
                    <a:pt x="58" y="41"/>
                    <a:pt x="55" y="44"/>
                  </a:cubicBezTo>
                  <a:cubicBezTo>
                    <a:pt x="41" y="56"/>
                    <a:pt x="32" y="72"/>
                    <a:pt x="27" y="90"/>
                  </a:cubicBezTo>
                  <a:cubicBezTo>
                    <a:pt x="24" y="99"/>
                    <a:pt x="23" y="107"/>
                    <a:pt x="23" y="117"/>
                  </a:cubicBezTo>
                  <a:cubicBezTo>
                    <a:pt x="24" y="126"/>
                    <a:pt x="26" y="135"/>
                    <a:pt x="29" y="143"/>
                  </a:cubicBezTo>
                  <a:cubicBezTo>
                    <a:pt x="30" y="145"/>
                    <a:pt x="31" y="147"/>
                    <a:pt x="32" y="149"/>
                  </a:cubicBezTo>
                  <a:cubicBezTo>
                    <a:pt x="33" y="152"/>
                    <a:pt x="34" y="154"/>
                    <a:pt x="35" y="155"/>
                  </a:cubicBezTo>
                  <a:cubicBezTo>
                    <a:pt x="39" y="168"/>
                    <a:pt x="47" y="179"/>
                    <a:pt x="56" y="189"/>
                  </a:cubicBezTo>
                  <a:cubicBezTo>
                    <a:pt x="54" y="189"/>
                    <a:pt x="54" y="192"/>
                    <a:pt x="53" y="192"/>
                  </a:cubicBezTo>
                  <a:cubicBezTo>
                    <a:pt x="52" y="193"/>
                    <a:pt x="48" y="192"/>
                    <a:pt x="40" y="180"/>
                  </a:cubicBezTo>
                  <a:cubicBezTo>
                    <a:pt x="39" y="180"/>
                    <a:pt x="39" y="181"/>
                    <a:pt x="38" y="181"/>
                  </a:cubicBezTo>
                  <a:cubicBezTo>
                    <a:pt x="46" y="194"/>
                    <a:pt x="51" y="202"/>
                    <a:pt x="52" y="206"/>
                  </a:cubicBezTo>
                  <a:cubicBezTo>
                    <a:pt x="53" y="207"/>
                    <a:pt x="52" y="208"/>
                    <a:pt x="49" y="207"/>
                  </a:cubicBezTo>
                  <a:cubicBezTo>
                    <a:pt x="46" y="206"/>
                    <a:pt x="41" y="203"/>
                    <a:pt x="36" y="197"/>
                  </a:cubicBezTo>
                  <a:cubicBezTo>
                    <a:pt x="24" y="185"/>
                    <a:pt x="13" y="168"/>
                    <a:pt x="6" y="147"/>
                  </a:cubicBezTo>
                  <a:cubicBezTo>
                    <a:pt x="2" y="137"/>
                    <a:pt x="0" y="126"/>
                    <a:pt x="0" y="114"/>
                  </a:cubicBezTo>
                  <a:cubicBezTo>
                    <a:pt x="0" y="111"/>
                    <a:pt x="0" y="108"/>
                    <a:pt x="0" y="106"/>
                  </a:cubicBezTo>
                  <a:cubicBezTo>
                    <a:pt x="1" y="103"/>
                    <a:pt x="1" y="100"/>
                    <a:pt x="1" y="97"/>
                  </a:cubicBezTo>
                  <a:cubicBezTo>
                    <a:pt x="2" y="92"/>
                    <a:pt x="3" y="86"/>
                    <a:pt x="5" y="81"/>
                  </a:cubicBezTo>
                  <a:cubicBezTo>
                    <a:pt x="9" y="66"/>
                    <a:pt x="16" y="51"/>
                    <a:pt x="27" y="39"/>
                  </a:cubicBezTo>
                  <a:cubicBezTo>
                    <a:pt x="37" y="26"/>
                    <a:pt x="50" y="16"/>
                    <a:pt x="65" y="10"/>
                  </a:cubicBezTo>
                  <a:cubicBezTo>
                    <a:pt x="75" y="6"/>
                    <a:pt x="86" y="3"/>
                    <a:pt x="97" y="2"/>
                  </a:cubicBezTo>
                  <a:cubicBezTo>
                    <a:pt x="109" y="0"/>
                    <a:pt x="120" y="1"/>
                    <a:pt x="131" y="2"/>
                  </a:cubicBezTo>
                  <a:cubicBezTo>
                    <a:pt x="142" y="4"/>
                    <a:pt x="153" y="7"/>
                    <a:pt x="163" y="12"/>
                  </a:cubicBezTo>
                  <a:cubicBezTo>
                    <a:pt x="171" y="16"/>
                    <a:pt x="171" y="16"/>
                    <a:pt x="171" y="16"/>
                  </a:cubicBezTo>
                  <a:cubicBezTo>
                    <a:pt x="173" y="18"/>
                    <a:pt x="175" y="20"/>
                    <a:pt x="178" y="21"/>
                  </a:cubicBezTo>
                  <a:cubicBezTo>
                    <a:pt x="179" y="22"/>
                    <a:pt x="180" y="23"/>
                    <a:pt x="181" y="24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86" y="28"/>
                    <a:pt x="188" y="30"/>
                    <a:pt x="190" y="32"/>
                  </a:cubicBezTo>
                  <a:cubicBezTo>
                    <a:pt x="195" y="38"/>
                    <a:pt x="202" y="46"/>
                    <a:pt x="207" y="54"/>
                  </a:cubicBezTo>
                  <a:cubicBezTo>
                    <a:pt x="212" y="63"/>
                    <a:pt x="216" y="71"/>
                    <a:pt x="216" y="74"/>
                  </a:cubicBezTo>
                  <a:cubicBezTo>
                    <a:pt x="218" y="80"/>
                    <a:pt x="216" y="80"/>
                    <a:pt x="215" y="80"/>
                  </a:cubicBezTo>
                  <a:cubicBezTo>
                    <a:pt x="211" y="68"/>
                    <a:pt x="206" y="57"/>
                    <a:pt x="198" y="47"/>
                  </a:cubicBezTo>
                  <a:cubicBezTo>
                    <a:pt x="191" y="37"/>
                    <a:pt x="182" y="28"/>
                    <a:pt x="172" y="22"/>
                  </a:cubicBezTo>
                  <a:cubicBezTo>
                    <a:pt x="159" y="13"/>
                    <a:pt x="144" y="8"/>
                    <a:pt x="130" y="6"/>
                  </a:cubicBezTo>
                  <a:cubicBezTo>
                    <a:pt x="115" y="4"/>
                    <a:pt x="99" y="4"/>
                    <a:pt x="84" y="7"/>
                  </a:cubicBezTo>
                  <a:cubicBezTo>
                    <a:pt x="99" y="4"/>
                    <a:pt x="114" y="4"/>
                    <a:pt x="129" y="6"/>
                  </a:cubicBezTo>
                  <a:cubicBezTo>
                    <a:pt x="137" y="7"/>
                    <a:pt x="144" y="9"/>
                    <a:pt x="151" y="12"/>
                  </a:cubicBezTo>
                  <a:cubicBezTo>
                    <a:pt x="158" y="14"/>
                    <a:pt x="165" y="18"/>
                    <a:pt x="172" y="22"/>
                  </a:cubicBezTo>
                  <a:cubicBezTo>
                    <a:pt x="182" y="29"/>
                    <a:pt x="191" y="37"/>
                    <a:pt x="198" y="47"/>
                  </a:cubicBezTo>
                  <a:cubicBezTo>
                    <a:pt x="205" y="57"/>
                    <a:pt x="210" y="68"/>
                    <a:pt x="214" y="80"/>
                  </a:cubicBezTo>
                  <a:cubicBezTo>
                    <a:pt x="213" y="79"/>
                    <a:pt x="211" y="79"/>
                    <a:pt x="211" y="80"/>
                  </a:cubicBezTo>
                  <a:cubicBezTo>
                    <a:pt x="211" y="80"/>
                    <a:pt x="211" y="82"/>
                    <a:pt x="212" y="84"/>
                  </a:cubicBezTo>
                  <a:cubicBezTo>
                    <a:pt x="213" y="86"/>
                    <a:pt x="214" y="89"/>
                    <a:pt x="214" y="91"/>
                  </a:cubicBezTo>
                  <a:cubicBezTo>
                    <a:pt x="215" y="98"/>
                    <a:pt x="214" y="101"/>
                    <a:pt x="212" y="101"/>
                  </a:cubicBezTo>
                  <a:cubicBezTo>
                    <a:pt x="211" y="101"/>
                    <a:pt x="209" y="99"/>
                    <a:pt x="207" y="96"/>
                  </a:cubicBezTo>
                  <a:cubicBezTo>
                    <a:pt x="206" y="95"/>
                    <a:pt x="205" y="93"/>
                    <a:pt x="203" y="91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E87F5DAE-3AF5-42E4-A682-AAD201252F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350" y="5121275"/>
              <a:ext cx="258763" cy="219075"/>
            </a:xfrm>
            <a:custGeom>
              <a:avLst/>
              <a:gdLst>
                <a:gd name="T0" fmla="*/ 6 w 73"/>
                <a:gd name="T1" fmla="*/ 35 h 63"/>
                <a:gd name="T2" fmla="*/ 40 w 73"/>
                <a:gd name="T3" fmla="*/ 42 h 63"/>
                <a:gd name="T4" fmla="*/ 46 w 73"/>
                <a:gd name="T5" fmla="*/ 42 h 63"/>
                <a:gd name="T6" fmla="*/ 42 w 73"/>
                <a:gd name="T7" fmla="*/ 41 h 63"/>
                <a:gd name="T8" fmla="*/ 28 w 73"/>
                <a:gd name="T9" fmla="*/ 39 h 63"/>
                <a:gd name="T10" fmla="*/ 12 w 73"/>
                <a:gd name="T11" fmla="*/ 31 h 63"/>
                <a:gd name="T12" fmla="*/ 26 w 73"/>
                <a:gd name="T13" fmla="*/ 36 h 63"/>
                <a:gd name="T14" fmla="*/ 42 w 73"/>
                <a:gd name="T15" fmla="*/ 38 h 63"/>
                <a:gd name="T16" fmla="*/ 43 w 73"/>
                <a:gd name="T17" fmla="*/ 39 h 63"/>
                <a:gd name="T18" fmla="*/ 46 w 73"/>
                <a:gd name="T19" fmla="*/ 40 h 63"/>
                <a:gd name="T20" fmla="*/ 45 w 73"/>
                <a:gd name="T21" fmla="*/ 36 h 63"/>
                <a:gd name="T22" fmla="*/ 45 w 73"/>
                <a:gd name="T23" fmla="*/ 36 h 63"/>
                <a:gd name="T24" fmla="*/ 45 w 73"/>
                <a:gd name="T25" fmla="*/ 36 h 63"/>
                <a:gd name="T26" fmla="*/ 43 w 73"/>
                <a:gd name="T27" fmla="*/ 38 h 63"/>
                <a:gd name="T28" fmla="*/ 26 w 73"/>
                <a:gd name="T29" fmla="*/ 34 h 63"/>
                <a:gd name="T30" fmla="*/ 43 w 73"/>
                <a:gd name="T31" fmla="*/ 37 h 63"/>
                <a:gd name="T32" fmla="*/ 44 w 73"/>
                <a:gd name="T33" fmla="*/ 36 h 63"/>
                <a:gd name="T34" fmla="*/ 44 w 73"/>
                <a:gd name="T35" fmla="*/ 36 h 63"/>
                <a:gd name="T36" fmla="*/ 44 w 73"/>
                <a:gd name="T37" fmla="*/ 35 h 63"/>
                <a:gd name="T38" fmla="*/ 48 w 73"/>
                <a:gd name="T39" fmla="*/ 15 h 63"/>
                <a:gd name="T40" fmla="*/ 53 w 73"/>
                <a:gd name="T41" fmla="*/ 1 h 63"/>
                <a:gd name="T42" fmla="*/ 61 w 73"/>
                <a:gd name="T43" fmla="*/ 8 h 63"/>
                <a:gd name="T44" fmla="*/ 68 w 73"/>
                <a:gd name="T45" fmla="*/ 35 h 63"/>
                <a:gd name="T46" fmla="*/ 67 w 73"/>
                <a:gd name="T47" fmla="*/ 41 h 63"/>
                <a:gd name="T48" fmla="*/ 66 w 73"/>
                <a:gd name="T49" fmla="*/ 47 h 63"/>
                <a:gd name="T50" fmla="*/ 53 w 73"/>
                <a:gd name="T51" fmla="*/ 62 h 63"/>
                <a:gd name="T52" fmla="*/ 17 w 73"/>
                <a:gd name="T53" fmla="*/ 54 h 63"/>
                <a:gd name="T54" fmla="*/ 5 w 73"/>
                <a:gd name="T55" fmla="*/ 49 h 63"/>
                <a:gd name="T56" fmla="*/ 33 w 73"/>
                <a:gd name="T57" fmla="*/ 54 h 63"/>
                <a:gd name="T58" fmla="*/ 41 w 73"/>
                <a:gd name="T59" fmla="*/ 56 h 63"/>
                <a:gd name="T60" fmla="*/ 41 w 73"/>
                <a:gd name="T61" fmla="*/ 55 h 63"/>
                <a:gd name="T62" fmla="*/ 33 w 73"/>
                <a:gd name="T63" fmla="*/ 53 h 63"/>
                <a:gd name="T64" fmla="*/ 5 w 73"/>
                <a:gd name="T65" fmla="*/ 48 h 63"/>
                <a:gd name="T66" fmla="*/ 3 w 73"/>
                <a:gd name="T67" fmla="*/ 44 h 63"/>
                <a:gd name="T68" fmla="*/ 5 w 73"/>
                <a:gd name="T69" fmla="*/ 3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3" h="63">
                  <a:moveTo>
                    <a:pt x="5" y="34"/>
                  </a:moveTo>
                  <a:cubicBezTo>
                    <a:pt x="6" y="34"/>
                    <a:pt x="6" y="34"/>
                    <a:pt x="6" y="35"/>
                  </a:cubicBezTo>
                  <a:cubicBezTo>
                    <a:pt x="14" y="37"/>
                    <a:pt x="22" y="38"/>
                    <a:pt x="31" y="40"/>
                  </a:cubicBezTo>
                  <a:cubicBezTo>
                    <a:pt x="34" y="41"/>
                    <a:pt x="37" y="41"/>
                    <a:pt x="40" y="42"/>
                  </a:cubicBezTo>
                  <a:cubicBezTo>
                    <a:pt x="42" y="42"/>
                    <a:pt x="43" y="42"/>
                    <a:pt x="44" y="42"/>
                  </a:cubicBezTo>
                  <a:cubicBezTo>
                    <a:pt x="44" y="42"/>
                    <a:pt x="45" y="42"/>
                    <a:pt x="46" y="42"/>
                  </a:cubicBezTo>
                  <a:cubicBezTo>
                    <a:pt x="45" y="42"/>
                    <a:pt x="44" y="42"/>
                    <a:pt x="43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5" y="40"/>
                    <a:pt x="32" y="39"/>
                    <a:pt x="28" y="39"/>
                  </a:cubicBezTo>
                  <a:cubicBezTo>
                    <a:pt x="21" y="37"/>
                    <a:pt x="13" y="36"/>
                    <a:pt x="7" y="33"/>
                  </a:cubicBezTo>
                  <a:cubicBezTo>
                    <a:pt x="8" y="32"/>
                    <a:pt x="10" y="31"/>
                    <a:pt x="12" y="31"/>
                  </a:cubicBezTo>
                  <a:cubicBezTo>
                    <a:pt x="17" y="33"/>
                    <a:pt x="21" y="33"/>
                    <a:pt x="26" y="34"/>
                  </a:cubicBezTo>
                  <a:cubicBezTo>
                    <a:pt x="26" y="35"/>
                    <a:pt x="26" y="36"/>
                    <a:pt x="26" y="36"/>
                  </a:cubicBezTo>
                  <a:cubicBezTo>
                    <a:pt x="31" y="36"/>
                    <a:pt x="35" y="37"/>
                    <a:pt x="40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5" y="40"/>
                    <a:pt x="46" y="40"/>
                  </a:cubicBezTo>
                  <a:cubicBezTo>
                    <a:pt x="46" y="39"/>
                    <a:pt x="46" y="37"/>
                    <a:pt x="46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4" y="36"/>
                    <a:pt x="44" y="36"/>
                  </a:cubicBezTo>
                  <a:cubicBezTo>
                    <a:pt x="44" y="36"/>
                    <a:pt x="45" y="36"/>
                    <a:pt x="45" y="36"/>
                  </a:cubicBezTo>
                  <a:cubicBezTo>
                    <a:pt x="45" y="37"/>
                    <a:pt x="45" y="37"/>
                    <a:pt x="45" y="38"/>
                  </a:cubicBezTo>
                  <a:cubicBezTo>
                    <a:pt x="44" y="38"/>
                    <a:pt x="44" y="38"/>
                    <a:pt x="43" y="38"/>
                  </a:cubicBezTo>
                  <a:cubicBezTo>
                    <a:pt x="43" y="37"/>
                    <a:pt x="43" y="37"/>
                    <a:pt x="40" y="37"/>
                  </a:cubicBezTo>
                  <a:cubicBezTo>
                    <a:pt x="36" y="36"/>
                    <a:pt x="31" y="35"/>
                    <a:pt x="26" y="34"/>
                  </a:cubicBezTo>
                  <a:cubicBezTo>
                    <a:pt x="31" y="35"/>
                    <a:pt x="36" y="36"/>
                    <a:pt x="40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26"/>
                    <a:pt x="47" y="20"/>
                    <a:pt x="48" y="15"/>
                  </a:cubicBezTo>
                  <a:cubicBezTo>
                    <a:pt x="48" y="14"/>
                    <a:pt x="49" y="12"/>
                    <a:pt x="49" y="11"/>
                  </a:cubicBezTo>
                  <a:cubicBezTo>
                    <a:pt x="51" y="8"/>
                    <a:pt x="52" y="5"/>
                    <a:pt x="53" y="1"/>
                  </a:cubicBezTo>
                  <a:cubicBezTo>
                    <a:pt x="55" y="3"/>
                    <a:pt x="61" y="0"/>
                    <a:pt x="59" y="7"/>
                  </a:cubicBezTo>
                  <a:cubicBezTo>
                    <a:pt x="59" y="7"/>
                    <a:pt x="60" y="7"/>
                    <a:pt x="61" y="8"/>
                  </a:cubicBezTo>
                  <a:cubicBezTo>
                    <a:pt x="65" y="1"/>
                    <a:pt x="72" y="0"/>
                    <a:pt x="73" y="7"/>
                  </a:cubicBezTo>
                  <a:cubicBezTo>
                    <a:pt x="73" y="16"/>
                    <a:pt x="69" y="26"/>
                    <a:pt x="68" y="35"/>
                  </a:cubicBezTo>
                  <a:cubicBezTo>
                    <a:pt x="68" y="37"/>
                    <a:pt x="68" y="38"/>
                    <a:pt x="67" y="40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7" y="44"/>
                    <a:pt x="66" y="46"/>
                    <a:pt x="66" y="47"/>
                  </a:cubicBezTo>
                  <a:cubicBezTo>
                    <a:pt x="65" y="52"/>
                    <a:pt x="64" y="58"/>
                    <a:pt x="63" y="63"/>
                  </a:cubicBezTo>
                  <a:cubicBezTo>
                    <a:pt x="60" y="63"/>
                    <a:pt x="56" y="62"/>
                    <a:pt x="53" y="62"/>
                  </a:cubicBezTo>
                  <a:cubicBezTo>
                    <a:pt x="45" y="60"/>
                    <a:pt x="39" y="59"/>
                    <a:pt x="32" y="57"/>
                  </a:cubicBezTo>
                  <a:cubicBezTo>
                    <a:pt x="27" y="57"/>
                    <a:pt x="22" y="55"/>
                    <a:pt x="17" y="54"/>
                  </a:cubicBezTo>
                  <a:cubicBezTo>
                    <a:pt x="14" y="53"/>
                    <a:pt x="7" y="54"/>
                    <a:pt x="6" y="52"/>
                  </a:cubicBezTo>
                  <a:cubicBezTo>
                    <a:pt x="5" y="51"/>
                    <a:pt x="5" y="50"/>
                    <a:pt x="5" y="49"/>
                  </a:cubicBezTo>
                  <a:cubicBezTo>
                    <a:pt x="11" y="50"/>
                    <a:pt x="16" y="50"/>
                    <a:pt x="22" y="51"/>
                  </a:cubicBezTo>
                  <a:cubicBezTo>
                    <a:pt x="26" y="52"/>
                    <a:pt x="29" y="53"/>
                    <a:pt x="33" y="54"/>
                  </a:cubicBezTo>
                  <a:cubicBezTo>
                    <a:pt x="34" y="54"/>
                    <a:pt x="36" y="54"/>
                    <a:pt x="38" y="55"/>
                  </a:cubicBezTo>
                  <a:cubicBezTo>
                    <a:pt x="39" y="55"/>
                    <a:pt x="40" y="55"/>
                    <a:pt x="41" y="56"/>
                  </a:cubicBezTo>
                  <a:cubicBezTo>
                    <a:pt x="42" y="56"/>
                    <a:pt x="43" y="56"/>
                    <a:pt x="45" y="56"/>
                  </a:cubicBezTo>
                  <a:cubicBezTo>
                    <a:pt x="43" y="56"/>
                    <a:pt x="42" y="56"/>
                    <a:pt x="41" y="55"/>
                  </a:cubicBezTo>
                  <a:cubicBezTo>
                    <a:pt x="40" y="55"/>
                    <a:pt x="39" y="55"/>
                    <a:pt x="38" y="55"/>
                  </a:cubicBezTo>
                  <a:cubicBezTo>
                    <a:pt x="36" y="54"/>
                    <a:pt x="35" y="54"/>
                    <a:pt x="33" y="53"/>
                  </a:cubicBezTo>
                  <a:cubicBezTo>
                    <a:pt x="29" y="53"/>
                    <a:pt x="26" y="52"/>
                    <a:pt x="22" y="51"/>
                  </a:cubicBezTo>
                  <a:cubicBezTo>
                    <a:pt x="17" y="50"/>
                    <a:pt x="11" y="49"/>
                    <a:pt x="5" y="48"/>
                  </a:cubicBezTo>
                  <a:cubicBezTo>
                    <a:pt x="6" y="47"/>
                    <a:pt x="6" y="46"/>
                    <a:pt x="6" y="45"/>
                  </a:cubicBezTo>
                  <a:cubicBezTo>
                    <a:pt x="6" y="45"/>
                    <a:pt x="4" y="44"/>
                    <a:pt x="3" y="44"/>
                  </a:cubicBezTo>
                  <a:cubicBezTo>
                    <a:pt x="0" y="41"/>
                    <a:pt x="1" y="38"/>
                    <a:pt x="3" y="36"/>
                  </a:cubicBezTo>
                  <a:cubicBezTo>
                    <a:pt x="4" y="35"/>
                    <a:pt x="4" y="35"/>
                    <a:pt x="5" y="34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A619D8-C3E5-4D0C-B91E-B8A164D96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Dearadh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56ABD4-AF27-416D-8FB2-01481D072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4</a:t>
            </a:fld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C364DD-E6BC-8B27-CF55-8D2EE5EF6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858" y="714409"/>
            <a:ext cx="8357667" cy="590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930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8A619D8-C3E5-4D0C-B91E-B8A164D96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Dearadh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56ABD4-AF27-416D-8FB2-01481D072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5</a:t>
            </a:fld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335989" y="1119035"/>
            <a:ext cx="207551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ga-IE" sz="2400" dirty="0">
                <a:solidFill>
                  <a:schemeClr val="bg2"/>
                </a:solidFill>
              </a:rPr>
              <a:t>Ná déan dearmad seic a dhéanamh go bhfuil </a:t>
            </a:r>
            <a:br>
              <a:rPr lang="ga-IE" sz="2400" dirty="0">
                <a:solidFill>
                  <a:schemeClr val="bg2"/>
                </a:solidFill>
              </a:rPr>
            </a:br>
            <a:r>
              <a:rPr lang="ga-IE" sz="2400" dirty="0">
                <a:solidFill>
                  <a:schemeClr val="bg2"/>
                </a:solidFill>
              </a:rPr>
              <a:t>na </a:t>
            </a:r>
            <a:r>
              <a:rPr lang="ga-IE" sz="2400">
                <a:solidFill>
                  <a:schemeClr val="bg2"/>
                </a:solidFill>
              </a:rPr>
              <a:t>codanna uilig a </a:t>
            </a:r>
            <a:r>
              <a:rPr lang="ga-IE" sz="2400" dirty="0">
                <a:solidFill>
                  <a:schemeClr val="bg2"/>
                </a:solidFill>
              </a:rPr>
              <a:t>bheas de dhíth ort agat… </a:t>
            </a:r>
            <a:endParaRPr lang="en-GB" sz="2400" dirty="0">
              <a:solidFill>
                <a:schemeClr val="bg2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CD2793-C42E-E06C-F631-C140E5017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6" t="18019" r="10747" b="16264"/>
          <a:stretch/>
        </p:blipFill>
        <p:spPr>
          <a:xfrm rot="16200000">
            <a:off x="3462913" y="-190706"/>
            <a:ext cx="5735610" cy="7742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2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Ríomhchlárú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10807727" cy="504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ga-IE" dirty="0"/>
              <a:t>Scríobh rud beag agus déan dífhabhtú</a:t>
            </a:r>
          </a:p>
          <a:p>
            <a:r>
              <a:rPr lang="ga-IE" dirty="0"/>
              <a:t>Cad é ba cheart dó a dhéanamh?</a:t>
            </a:r>
          </a:p>
          <a:p>
            <a:r>
              <a:rPr lang="ga-IE" dirty="0"/>
              <a:t>Cad é a dhéanann sé? </a:t>
            </a:r>
          </a:p>
          <a:p>
            <a:r>
              <a:rPr lang="ga-IE" dirty="0"/>
              <a:t>Cén áit a n-imíonn sé ar strae?</a:t>
            </a:r>
          </a:p>
          <a:p>
            <a:r>
              <a:rPr lang="ga-IE" dirty="0"/>
              <a:t>Deisigh é</a:t>
            </a:r>
          </a:p>
          <a:p>
            <a:pPr marL="0" indent="0">
              <a:buNone/>
            </a:pPr>
            <a:r>
              <a:rPr lang="ga-IE" dirty="0">
                <a:solidFill>
                  <a:schemeClr val="bg2"/>
                </a:solidFill>
              </a:rPr>
              <a:t>Cuir tic leis an dearadh ag gach céim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6</a:t>
            </a:fld>
            <a:endParaRPr lang="en-GB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12DDE120-4D9F-456D-A2F3-5987DF465D30}"/>
              </a:ext>
            </a:extLst>
          </p:cNvPr>
          <p:cNvSpPr>
            <a:spLocks/>
          </p:cNvSpPr>
          <p:nvPr/>
        </p:nvSpPr>
        <p:spPr bwMode="auto">
          <a:xfrm rot="689582">
            <a:off x="5332656" y="4062037"/>
            <a:ext cx="1329707" cy="1290121"/>
          </a:xfrm>
          <a:custGeom>
            <a:avLst/>
            <a:gdLst>
              <a:gd name="T0" fmla="*/ 282 w 906"/>
              <a:gd name="T1" fmla="*/ 845 h 963"/>
              <a:gd name="T2" fmla="*/ 281 w 906"/>
              <a:gd name="T3" fmla="*/ 842 h 963"/>
              <a:gd name="T4" fmla="*/ 303 w 906"/>
              <a:gd name="T5" fmla="*/ 779 h 963"/>
              <a:gd name="T6" fmla="*/ 323 w 906"/>
              <a:gd name="T7" fmla="*/ 726 h 963"/>
              <a:gd name="T8" fmla="*/ 358 w 906"/>
              <a:gd name="T9" fmla="*/ 628 h 963"/>
              <a:gd name="T10" fmla="*/ 384 w 906"/>
              <a:gd name="T11" fmla="*/ 571 h 963"/>
              <a:gd name="T12" fmla="*/ 395 w 906"/>
              <a:gd name="T13" fmla="*/ 545 h 963"/>
              <a:gd name="T14" fmla="*/ 596 w 906"/>
              <a:gd name="T15" fmla="*/ 224 h 963"/>
              <a:gd name="T16" fmla="*/ 683 w 906"/>
              <a:gd name="T17" fmla="*/ 145 h 963"/>
              <a:gd name="T18" fmla="*/ 715 w 906"/>
              <a:gd name="T19" fmla="*/ 103 h 963"/>
              <a:gd name="T20" fmla="*/ 764 w 906"/>
              <a:gd name="T21" fmla="*/ 74 h 963"/>
              <a:gd name="T22" fmla="*/ 833 w 906"/>
              <a:gd name="T23" fmla="*/ 22 h 963"/>
              <a:gd name="T24" fmla="*/ 872 w 906"/>
              <a:gd name="T25" fmla="*/ 11 h 963"/>
              <a:gd name="T26" fmla="*/ 891 w 906"/>
              <a:gd name="T27" fmla="*/ 2 h 963"/>
              <a:gd name="T28" fmla="*/ 873 w 906"/>
              <a:gd name="T29" fmla="*/ 2 h 963"/>
              <a:gd name="T30" fmla="*/ 848 w 906"/>
              <a:gd name="T31" fmla="*/ 9 h 963"/>
              <a:gd name="T32" fmla="*/ 824 w 906"/>
              <a:gd name="T33" fmla="*/ 16 h 963"/>
              <a:gd name="T34" fmla="*/ 800 w 906"/>
              <a:gd name="T35" fmla="*/ 25 h 963"/>
              <a:gd name="T36" fmla="*/ 754 w 906"/>
              <a:gd name="T37" fmla="*/ 45 h 963"/>
              <a:gd name="T38" fmla="*/ 689 w 906"/>
              <a:gd name="T39" fmla="*/ 82 h 963"/>
              <a:gd name="T40" fmla="*/ 668 w 906"/>
              <a:gd name="T41" fmla="*/ 95 h 963"/>
              <a:gd name="T42" fmla="*/ 457 w 906"/>
              <a:gd name="T43" fmla="*/ 302 h 963"/>
              <a:gd name="T44" fmla="*/ 322 w 906"/>
              <a:gd name="T45" fmla="*/ 532 h 963"/>
              <a:gd name="T46" fmla="*/ 214 w 906"/>
              <a:gd name="T47" fmla="*/ 809 h 963"/>
              <a:gd name="T48" fmla="*/ 211 w 906"/>
              <a:gd name="T49" fmla="*/ 820 h 963"/>
              <a:gd name="T50" fmla="*/ 209 w 906"/>
              <a:gd name="T51" fmla="*/ 826 h 963"/>
              <a:gd name="T52" fmla="*/ 209 w 906"/>
              <a:gd name="T53" fmla="*/ 826 h 963"/>
              <a:gd name="T54" fmla="*/ 207 w 906"/>
              <a:gd name="T55" fmla="*/ 825 h 963"/>
              <a:gd name="T56" fmla="*/ 202 w 906"/>
              <a:gd name="T57" fmla="*/ 823 h 963"/>
              <a:gd name="T58" fmla="*/ 200 w 906"/>
              <a:gd name="T59" fmla="*/ 820 h 963"/>
              <a:gd name="T60" fmla="*/ 170 w 906"/>
              <a:gd name="T61" fmla="*/ 799 h 963"/>
              <a:gd name="T62" fmla="*/ 134 w 906"/>
              <a:gd name="T63" fmla="*/ 785 h 963"/>
              <a:gd name="T64" fmla="*/ 81 w 906"/>
              <a:gd name="T65" fmla="*/ 763 h 963"/>
              <a:gd name="T66" fmla="*/ 59 w 906"/>
              <a:gd name="T67" fmla="*/ 757 h 963"/>
              <a:gd name="T68" fmla="*/ 49 w 906"/>
              <a:gd name="T69" fmla="*/ 753 h 963"/>
              <a:gd name="T70" fmla="*/ 50 w 906"/>
              <a:gd name="T71" fmla="*/ 760 h 963"/>
              <a:gd name="T72" fmla="*/ 37 w 906"/>
              <a:gd name="T73" fmla="*/ 764 h 963"/>
              <a:gd name="T74" fmla="*/ 0 w 906"/>
              <a:gd name="T75" fmla="*/ 732 h 963"/>
              <a:gd name="T76" fmla="*/ 1 w 906"/>
              <a:gd name="T77" fmla="*/ 733 h 963"/>
              <a:gd name="T78" fmla="*/ 17 w 906"/>
              <a:gd name="T79" fmla="*/ 751 h 963"/>
              <a:gd name="T80" fmla="*/ 13 w 906"/>
              <a:gd name="T81" fmla="*/ 752 h 963"/>
              <a:gd name="T82" fmla="*/ 126 w 906"/>
              <a:gd name="T83" fmla="*/ 856 h 963"/>
              <a:gd name="T84" fmla="*/ 177 w 906"/>
              <a:gd name="T85" fmla="*/ 898 h 963"/>
              <a:gd name="T86" fmla="*/ 269 w 906"/>
              <a:gd name="T87" fmla="*/ 90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6" h="963">
                <a:moveTo>
                  <a:pt x="285" y="844"/>
                </a:moveTo>
                <a:cubicBezTo>
                  <a:pt x="284" y="843"/>
                  <a:pt x="282" y="845"/>
                  <a:pt x="282" y="845"/>
                </a:cubicBezTo>
                <a:cubicBezTo>
                  <a:pt x="281" y="846"/>
                  <a:pt x="281" y="845"/>
                  <a:pt x="281" y="844"/>
                </a:cubicBezTo>
                <a:cubicBezTo>
                  <a:pt x="281" y="843"/>
                  <a:pt x="281" y="843"/>
                  <a:pt x="281" y="842"/>
                </a:cubicBezTo>
                <a:cubicBezTo>
                  <a:pt x="282" y="841"/>
                  <a:pt x="282" y="840"/>
                  <a:pt x="282" y="838"/>
                </a:cubicBezTo>
                <a:cubicBezTo>
                  <a:pt x="287" y="816"/>
                  <a:pt x="297" y="800"/>
                  <a:pt x="303" y="779"/>
                </a:cubicBezTo>
                <a:cubicBezTo>
                  <a:pt x="302" y="778"/>
                  <a:pt x="302" y="777"/>
                  <a:pt x="301" y="776"/>
                </a:cubicBezTo>
                <a:cubicBezTo>
                  <a:pt x="308" y="760"/>
                  <a:pt x="315" y="743"/>
                  <a:pt x="323" y="726"/>
                </a:cubicBezTo>
                <a:cubicBezTo>
                  <a:pt x="334" y="694"/>
                  <a:pt x="346" y="662"/>
                  <a:pt x="359" y="631"/>
                </a:cubicBezTo>
                <a:cubicBezTo>
                  <a:pt x="358" y="631"/>
                  <a:pt x="357" y="631"/>
                  <a:pt x="358" y="628"/>
                </a:cubicBezTo>
                <a:cubicBezTo>
                  <a:pt x="363" y="615"/>
                  <a:pt x="372" y="597"/>
                  <a:pt x="381" y="579"/>
                </a:cubicBezTo>
                <a:cubicBezTo>
                  <a:pt x="382" y="576"/>
                  <a:pt x="383" y="574"/>
                  <a:pt x="384" y="571"/>
                </a:cubicBezTo>
                <a:cubicBezTo>
                  <a:pt x="385" y="568"/>
                  <a:pt x="384" y="568"/>
                  <a:pt x="384" y="567"/>
                </a:cubicBezTo>
                <a:cubicBezTo>
                  <a:pt x="388" y="559"/>
                  <a:pt x="392" y="552"/>
                  <a:pt x="395" y="545"/>
                </a:cubicBezTo>
                <a:cubicBezTo>
                  <a:pt x="436" y="454"/>
                  <a:pt x="484" y="364"/>
                  <a:pt x="552" y="278"/>
                </a:cubicBezTo>
                <a:cubicBezTo>
                  <a:pt x="566" y="259"/>
                  <a:pt x="580" y="241"/>
                  <a:pt x="596" y="224"/>
                </a:cubicBezTo>
                <a:cubicBezTo>
                  <a:pt x="619" y="200"/>
                  <a:pt x="652" y="174"/>
                  <a:pt x="679" y="155"/>
                </a:cubicBezTo>
                <a:cubicBezTo>
                  <a:pt x="676" y="154"/>
                  <a:pt x="678" y="150"/>
                  <a:pt x="683" y="145"/>
                </a:cubicBezTo>
                <a:cubicBezTo>
                  <a:pt x="687" y="140"/>
                  <a:pt x="693" y="133"/>
                  <a:pt x="700" y="127"/>
                </a:cubicBezTo>
                <a:cubicBezTo>
                  <a:pt x="712" y="114"/>
                  <a:pt x="725" y="103"/>
                  <a:pt x="715" y="103"/>
                </a:cubicBezTo>
                <a:cubicBezTo>
                  <a:pt x="725" y="97"/>
                  <a:pt x="737" y="91"/>
                  <a:pt x="747" y="85"/>
                </a:cubicBezTo>
                <a:cubicBezTo>
                  <a:pt x="757" y="80"/>
                  <a:pt x="764" y="75"/>
                  <a:pt x="764" y="74"/>
                </a:cubicBezTo>
                <a:cubicBezTo>
                  <a:pt x="765" y="69"/>
                  <a:pt x="768" y="63"/>
                  <a:pt x="778" y="54"/>
                </a:cubicBezTo>
                <a:cubicBezTo>
                  <a:pt x="788" y="45"/>
                  <a:pt x="805" y="34"/>
                  <a:pt x="833" y="22"/>
                </a:cubicBezTo>
                <a:cubicBezTo>
                  <a:pt x="839" y="20"/>
                  <a:pt x="845" y="18"/>
                  <a:pt x="852" y="16"/>
                </a:cubicBezTo>
                <a:cubicBezTo>
                  <a:pt x="859" y="14"/>
                  <a:pt x="866" y="12"/>
                  <a:pt x="872" y="11"/>
                </a:cubicBezTo>
                <a:cubicBezTo>
                  <a:pt x="885" y="8"/>
                  <a:pt x="896" y="6"/>
                  <a:pt x="900" y="4"/>
                </a:cubicBezTo>
                <a:cubicBezTo>
                  <a:pt x="906" y="1"/>
                  <a:pt x="899" y="1"/>
                  <a:pt x="891" y="2"/>
                </a:cubicBezTo>
                <a:cubicBezTo>
                  <a:pt x="883" y="2"/>
                  <a:pt x="875" y="3"/>
                  <a:pt x="881" y="0"/>
                </a:cubicBezTo>
                <a:cubicBezTo>
                  <a:pt x="873" y="2"/>
                  <a:pt x="873" y="2"/>
                  <a:pt x="873" y="2"/>
                </a:cubicBezTo>
                <a:cubicBezTo>
                  <a:pt x="864" y="4"/>
                  <a:pt x="864" y="4"/>
                  <a:pt x="864" y="4"/>
                </a:cubicBezTo>
                <a:cubicBezTo>
                  <a:pt x="848" y="9"/>
                  <a:pt x="848" y="9"/>
                  <a:pt x="848" y="9"/>
                </a:cubicBezTo>
                <a:cubicBezTo>
                  <a:pt x="832" y="14"/>
                  <a:pt x="832" y="14"/>
                  <a:pt x="832" y="14"/>
                </a:cubicBezTo>
                <a:cubicBezTo>
                  <a:pt x="824" y="16"/>
                  <a:pt x="824" y="16"/>
                  <a:pt x="824" y="16"/>
                </a:cubicBezTo>
                <a:cubicBezTo>
                  <a:pt x="816" y="19"/>
                  <a:pt x="816" y="19"/>
                  <a:pt x="816" y="19"/>
                </a:cubicBezTo>
                <a:cubicBezTo>
                  <a:pt x="800" y="25"/>
                  <a:pt x="800" y="25"/>
                  <a:pt x="800" y="25"/>
                </a:cubicBezTo>
                <a:cubicBezTo>
                  <a:pt x="785" y="32"/>
                  <a:pt x="785" y="32"/>
                  <a:pt x="785" y="32"/>
                </a:cubicBezTo>
                <a:cubicBezTo>
                  <a:pt x="774" y="36"/>
                  <a:pt x="764" y="41"/>
                  <a:pt x="754" y="45"/>
                </a:cubicBezTo>
                <a:cubicBezTo>
                  <a:pt x="734" y="55"/>
                  <a:pt x="714" y="66"/>
                  <a:pt x="696" y="77"/>
                </a:cubicBezTo>
                <a:cubicBezTo>
                  <a:pt x="689" y="82"/>
                  <a:pt x="689" y="82"/>
                  <a:pt x="689" y="82"/>
                </a:cubicBezTo>
                <a:cubicBezTo>
                  <a:pt x="682" y="86"/>
                  <a:pt x="682" y="86"/>
                  <a:pt x="682" y="86"/>
                </a:cubicBezTo>
                <a:cubicBezTo>
                  <a:pt x="668" y="95"/>
                  <a:pt x="668" y="95"/>
                  <a:pt x="668" y="95"/>
                </a:cubicBezTo>
                <a:cubicBezTo>
                  <a:pt x="659" y="102"/>
                  <a:pt x="650" y="108"/>
                  <a:pt x="641" y="115"/>
                </a:cubicBezTo>
                <a:cubicBezTo>
                  <a:pt x="570" y="168"/>
                  <a:pt x="510" y="232"/>
                  <a:pt x="457" y="302"/>
                </a:cubicBezTo>
                <a:cubicBezTo>
                  <a:pt x="448" y="315"/>
                  <a:pt x="427" y="345"/>
                  <a:pt x="402" y="386"/>
                </a:cubicBezTo>
                <a:cubicBezTo>
                  <a:pt x="377" y="426"/>
                  <a:pt x="348" y="478"/>
                  <a:pt x="322" y="532"/>
                </a:cubicBezTo>
                <a:cubicBezTo>
                  <a:pt x="296" y="586"/>
                  <a:pt x="272" y="643"/>
                  <a:pt x="254" y="693"/>
                </a:cubicBezTo>
                <a:cubicBezTo>
                  <a:pt x="235" y="742"/>
                  <a:pt x="222" y="784"/>
                  <a:pt x="214" y="809"/>
                </a:cubicBezTo>
                <a:cubicBezTo>
                  <a:pt x="213" y="812"/>
                  <a:pt x="212" y="815"/>
                  <a:pt x="211" y="818"/>
                </a:cubicBezTo>
                <a:cubicBezTo>
                  <a:pt x="211" y="819"/>
                  <a:pt x="211" y="819"/>
                  <a:pt x="211" y="820"/>
                </a:cubicBezTo>
                <a:cubicBezTo>
                  <a:pt x="210" y="821"/>
                  <a:pt x="210" y="821"/>
                  <a:pt x="210" y="822"/>
                </a:cubicBezTo>
                <a:cubicBezTo>
                  <a:pt x="210" y="823"/>
                  <a:pt x="209" y="825"/>
                  <a:pt x="209" y="826"/>
                </a:cubicBezTo>
                <a:cubicBezTo>
                  <a:pt x="209" y="826"/>
                  <a:pt x="209" y="826"/>
                  <a:pt x="209" y="826"/>
                </a:cubicBezTo>
                <a:cubicBezTo>
                  <a:pt x="209" y="826"/>
                  <a:pt x="209" y="826"/>
                  <a:pt x="209" y="826"/>
                </a:cubicBezTo>
                <a:cubicBezTo>
                  <a:pt x="208" y="825"/>
                  <a:pt x="208" y="825"/>
                  <a:pt x="208" y="825"/>
                </a:cubicBezTo>
                <a:cubicBezTo>
                  <a:pt x="207" y="825"/>
                  <a:pt x="207" y="825"/>
                  <a:pt x="207" y="825"/>
                </a:cubicBezTo>
                <a:cubicBezTo>
                  <a:pt x="206" y="824"/>
                  <a:pt x="205" y="824"/>
                  <a:pt x="203" y="823"/>
                </a:cubicBezTo>
                <a:cubicBezTo>
                  <a:pt x="202" y="823"/>
                  <a:pt x="202" y="823"/>
                  <a:pt x="202" y="823"/>
                </a:cubicBezTo>
                <a:cubicBezTo>
                  <a:pt x="202" y="822"/>
                  <a:pt x="202" y="822"/>
                  <a:pt x="202" y="822"/>
                </a:cubicBezTo>
                <a:cubicBezTo>
                  <a:pt x="200" y="820"/>
                  <a:pt x="200" y="820"/>
                  <a:pt x="200" y="820"/>
                </a:cubicBezTo>
                <a:cubicBezTo>
                  <a:pt x="196" y="818"/>
                  <a:pt x="193" y="815"/>
                  <a:pt x="189" y="813"/>
                </a:cubicBezTo>
                <a:cubicBezTo>
                  <a:pt x="183" y="808"/>
                  <a:pt x="176" y="803"/>
                  <a:pt x="170" y="799"/>
                </a:cubicBezTo>
                <a:cubicBezTo>
                  <a:pt x="152" y="787"/>
                  <a:pt x="134" y="776"/>
                  <a:pt x="115" y="764"/>
                </a:cubicBezTo>
                <a:cubicBezTo>
                  <a:pt x="122" y="771"/>
                  <a:pt x="128" y="779"/>
                  <a:pt x="134" y="785"/>
                </a:cubicBezTo>
                <a:cubicBezTo>
                  <a:pt x="117" y="771"/>
                  <a:pt x="100" y="757"/>
                  <a:pt x="92" y="753"/>
                </a:cubicBezTo>
                <a:cubicBezTo>
                  <a:pt x="54" y="726"/>
                  <a:pt x="71" y="747"/>
                  <a:pt x="81" y="763"/>
                </a:cubicBezTo>
                <a:cubicBezTo>
                  <a:pt x="89" y="773"/>
                  <a:pt x="73" y="765"/>
                  <a:pt x="87" y="780"/>
                </a:cubicBezTo>
                <a:cubicBezTo>
                  <a:pt x="76" y="771"/>
                  <a:pt x="70" y="766"/>
                  <a:pt x="59" y="757"/>
                </a:cubicBezTo>
                <a:cubicBezTo>
                  <a:pt x="56" y="758"/>
                  <a:pt x="95" y="784"/>
                  <a:pt x="84" y="781"/>
                </a:cubicBezTo>
                <a:cubicBezTo>
                  <a:pt x="74" y="772"/>
                  <a:pt x="61" y="763"/>
                  <a:pt x="49" y="753"/>
                </a:cubicBezTo>
                <a:cubicBezTo>
                  <a:pt x="51" y="759"/>
                  <a:pt x="88" y="787"/>
                  <a:pt x="84" y="788"/>
                </a:cubicBezTo>
                <a:cubicBezTo>
                  <a:pt x="77" y="783"/>
                  <a:pt x="55" y="758"/>
                  <a:pt x="50" y="760"/>
                </a:cubicBezTo>
                <a:cubicBezTo>
                  <a:pt x="49" y="760"/>
                  <a:pt x="60" y="769"/>
                  <a:pt x="66" y="774"/>
                </a:cubicBezTo>
                <a:cubicBezTo>
                  <a:pt x="30" y="747"/>
                  <a:pt x="8" y="734"/>
                  <a:pt x="37" y="764"/>
                </a:cubicBezTo>
                <a:cubicBezTo>
                  <a:pt x="26" y="755"/>
                  <a:pt x="12" y="741"/>
                  <a:pt x="0" y="731"/>
                </a:cubicBezTo>
                <a:cubicBezTo>
                  <a:pt x="0" y="731"/>
                  <a:pt x="0" y="732"/>
                  <a:pt x="0" y="732"/>
                </a:cubicBezTo>
                <a:cubicBezTo>
                  <a:pt x="6" y="736"/>
                  <a:pt x="15" y="745"/>
                  <a:pt x="20" y="750"/>
                </a:cubicBezTo>
                <a:cubicBezTo>
                  <a:pt x="14" y="744"/>
                  <a:pt x="7" y="739"/>
                  <a:pt x="1" y="733"/>
                </a:cubicBezTo>
                <a:cubicBezTo>
                  <a:pt x="1" y="735"/>
                  <a:pt x="2" y="736"/>
                  <a:pt x="3" y="738"/>
                </a:cubicBezTo>
                <a:cubicBezTo>
                  <a:pt x="8" y="742"/>
                  <a:pt x="12" y="746"/>
                  <a:pt x="17" y="751"/>
                </a:cubicBezTo>
                <a:cubicBezTo>
                  <a:pt x="13" y="747"/>
                  <a:pt x="9" y="743"/>
                  <a:pt x="4" y="740"/>
                </a:cubicBezTo>
                <a:cubicBezTo>
                  <a:pt x="7" y="744"/>
                  <a:pt x="10" y="748"/>
                  <a:pt x="13" y="752"/>
                </a:cubicBezTo>
                <a:cubicBezTo>
                  <a:pt x="27" y="767"/>
                  <a:pt x="39" y="783"/>
                  <a:pt x="48" y="790"/>
                </a:cubicBezTo>
                <a:cubicBezTo>
                  <a:pt x="74" y="812"/>
                  <a:pt x="100" y="834"/>
                  <a:pt x="126" y="856"/>
                </a:cubicBezTo>
                <a:cubicBezTo>
                  <a:pt x="146" y="873"/>
                  <a:pt x="146" y="873"/>
                  <a:pt x="146" y="873"/>
                </a:cubicBezTo>
                <a:cubicBezTo>
                  <a:pt x="177" y="898"/>
                  <a:pt x="177" y="898"/>
                  <a:pt x="177" y="898"/>
                </a:cubicBezTo>
                <a:cubicBezTo>
                  <a:pt x="203" y="920"/>
                  <a:pt x="229" y="941"/>
                  <a:pt x="255" y="963"/>
                </a:cubicBezTo>
                <a:cubicBezTo>
                  <a:pt x="260" y="943"/>
                  <a:pt x="264" y="922"/>
                  <a:pt x="269" y="902"/>
                </a:cubicBezTo>
                <a:cubicBezTo>
                  <a:pt x="274" y="882"/>
                  <a:pt x="279" y="863"/>
                  <a:pt x="285" y="8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pic>
        <p:nvPicPr>
          <p:cNvPr id="8" name="Shape 66">
            <a:extLst>
              <a:ext uri="{FF2B5EF4-FFF2-40B4-BE49-F238E27FC236}">
                <a16:creationId xmlns:a16="http://schemas.microsoft.com/office/drawing/2014/main" id="{0326D850-DA81-44B9-BACD-2563F04ECFFD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568565" y="1943100"/>
            <a:ext cx="3178255" cy="39191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Ríomhchlárú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7</a:t>
            </a:fld>
            <a:endParaRPr lang="en-GB" dirty="0"/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8664E658-DC60-A4FF-D407-317068920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59" y="1118433"/>
            <a:ext cx="4692929" cy="3519696"/>
          </a:xfrm>
          <a:prstGeom prst="rect">
            <a:avLst/>
          </a:prstGeom>
        </p:spPr>
      </p:pic>
      <p:pic>
        <p:nvPicPr>
          <p:cNvPr id="11" name="Picture 10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A9EE7547-4539-B681-675B-6CA340BF18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0583" y="2366887"/>
            <a:ext cx="4692929" cy="3519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3A97EF79-BBB3-F61D-4679-0850FE863D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4"/>
          <a:stretch/>
        </p:blipFill>
        <p:spPr>
          <a:xfrm>
            <a:off x="3788269" y="1461282"/>
            <a:ext cx="6162555" cy="4225656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Ríomhchlárú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8</a:t>
            </a:fld>
            <a:endParaRPr lang="en-GB" dirty="0"/>
          </a:p>
        </p:txBody>
      </p:sp>
      <p:sp>
        <p:nvSpPr>
          <p:cNvPr id="9" name="Shape 83">
            <a:extLst>
              <a:ext uri="{FF2B5EF4-FFF2-40B4-BE49-F238E27FC236}">
                <a16:creationId xmlns:a16="http://schemas.microsoft.com/office/drawing/2014/main" id="{CF2ACB0C-AC91-42F0-BC13-900ADB12EF13}"/>
              </a:ext>
            </a:extLst>
          </p:cNvPr>
          <p:cNvSpPr txBox="1"/>
          <p:nvPr/>
        </p:nvSpPr>
        <p:spPr>
          <a:xfrm>
            <a:off x="364303" y="2501190"/>
            <a:ext cx="3513057" cy="918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Tabhair ar an fhrog fanacht go dtí go ndéarfaidh cat ScratchJr an líne s’aige</a:t>
            </a:r>
          </a:p>
        </p:txBody>
      </p:sp>
      <p:cxnSp>
        <p:nvCxnSpPr>
          <p:cNvPr id="10" name="Shape 82">
            <a:extLst>
              <a:ext uri="{FF2B5EF4-FFF2-40B4-BE49-F238E27FC236}">
                <a16:creationId xmlns:a16="http://schemas.microsoft.com/office/drawing/2014/main" id="{06C12771-1C47-4CE0-B9F6-901C5E5859CC}"/>
              </a:ext>
            </a:extLst>
          </p:cNvPr>
          <p:cNvCxnSpPr>
            <a:cxnSpLocks/>
          </p:cNvCxnSpPr>
          <p:nvPr/>
        </p:nvCxnSpPr>
        <p:spPr>
          <a:xfrm>
            <a:off x="1463688" y="4269295"/>
            <a:ext cx="4034744" cy="1127423"/>
          </a:xfrm>
          <a:prstGeom prst="straightConnector1">
            <a:avLst/>
          </a:prstGeom>
          <a:noFill/>
          <a:ln w="19050" cap="flat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</p:spTree>
    <p:extLst>
      <p:ext uri="{BB962C8B-B14F-4D97-AF65-F5344CB8AC3E}">
        <p14:creationId xmlns:p14="http://schemas.microsoft.com/office/powerpoint/2010/main" val="1061231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Sampla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9</a:t>
            </a:fld>
            <a:endParaRPr lang="en-GB" dirty="0"/>
          </a:p>
        </p:txBody>
      </p:sp>
      <p:sp>
        <p:nvSpPr>
          <p:cNvPr id="8" name="Shape 83">
            <a:extLst>
              <a:ext uri="{FF2B5EF4-FFF2-40B4-BE49-F238E27FC236}">
                <a16:creationId xmlns:a16="http://schemas.microsoft.com/office/drawing/2014/main" id="{CA8BF6C0-E21D-4ABF-8763-3A819D346081}"/>
              </a:ext>
            </a:extLst>
          </p:cNvPr>
          <p:cNvSpPr txBox="1"/>
          <p:nvPr/>
        </p:nvSpPr>
        <p:spPr>
          <a:xfrm>
            <a:off x="335989" y="2501190"/>
            <a:ext cx="3689359" cy="918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Cód samplach don</a:t>
            </a:r>
          </a:p>
          <a:p>
            <a:pPr>
              <a:spcBef>
                <a:spcPts val="0"/>
              </a:spcBef>
              <a:buNone/>
            </a:pPr>
            <a:r>
              <a:rPr lang="ga-IE" sz="2400" dirty="0">
                <a:solidFill>
                  <a:schemeClr val="bg2"/>
                </a:solidFill>
              </a:rPr>
              <a:t>Jóc, Cnag Cnag, Niall a Fhios Agam: an Frog</a:t>
            </a:r>
            <a:endParaRPr lang="en" sz="2400" dirty="0">
              <a:solidFill>
                <a:schemeClr val="bg2"/>
              </a:solidFill>
            </a:endParaRP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02351953-C937-0CEA-3F46-AB33C1A0B2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29"/>
          <a:stretch/>
        </p:blipFill>
        <p:spPr>
          <a:xfrm>
            <a:off x="4692314" y="1147227"/>
            <a:ext cx="7084425" cy="479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9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jectStatus xmlns="513c5e3a-f016-4987-9b3c-2528b8de2df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B82D3C9C049E4C83569DE91CE4A6A1" ma:contentTypeVersion="14" ma:contentTypeDescription="Create a new document." ma:contentTypeScope="" ma:versionID="31c0c457ab51d09bdbfdbb234d89fe91">
  <xsd:schema xmlns:xsd="http://www.w3.org/2001/XMLSchema" xmlns:xs="http://www.w3.org/2001/XMLSchema" xmlns:p="http://schemas.microsoft.com/office/2006/metadata/properties" xmlns:ns2="513c5e3a-f016-4987-9b3c-2528b8de2df2" xmlns:ns3="5963c0d2-3988-4647-9465-5c9123c6fe6c" targetNamespace="http://schemas.microsoft.com/office/2006/metadata/properties" ma:root="true" ma:fieldsID="c7b1ae22b95929f55724cdcb5a99452c" ns2:_="" ns3:_="">
    <xsd:import namespace="513c5e3a-f016-4987-9b3c-2528b8de2df2"/>
    <xsd:import namespace="5963c0d2-3988-4647-9465-5c9123c6fe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Project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3c5e3a-f016-4987-9b3c-2528b8de2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ProjectStatus" ma:index="20" nillable="true" ma:displayName="ProjectStatus" ma:internalName="ProjectStatus">
      <xsd:simpleType>
        <xsd:restriction base="dms:Text">
          <xsd:maxLength value="40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63c0d2-3988-4647-9465-5c9123c6fe6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794830-AA61-4DB2-BE03-C6BDDF047CC7}">
  <ds:schemaRefs>
    <ds:schemaRef ds:uri="http://schemas.microsoft.com/office/2006/documentManagement/types"/>
    <ds:schemaRef ds:uri="http://purl.org/dc/elements/1.1/"/>
    <ds:schemaRef ds:uri="http://schemas.microsoft.com/office/2006/metadata/properties"/>
    <ds:schemaRef ds:uri="513c5e3a-f016-4987-9b3c-2528b8de2df2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963c0d2-3988-4647-9465-5c9123c6fe6c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96E42DE-B257-4994-8FAF-2CF23FCE3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3c5e3a-f016-4987-9b3c-2528b8de2df2"/>
    <ds:schemaRef ds:uri="5963c0d2-3988-4647-9465-5c9123c6f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305</Words>
  <Application>Microsoft Macintosh PowerPoint</Application>
  <PresentationFormat>Widescreen</PresentationFormat>
  <Paragraphs>70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Montserrat</vt:lpstr>
      <vt:lpstr>Montserrat SemiBold</vt:lpstr>
      <vt:lpstr>5_Office Theme</vt:lpstr>
      <vt:lpstr>PowerPoint Presentation</vt:lpstr>
      <vt:lpstr>PowerPoint Presentation</vt:lpstr>
      <vt:lpstr>Inniu, beidh muid ag foghlaim  faoi…</vt:lpstr>
      <vt:lpstr>Dearadh</vt:lpstr>
      <vt:lpstr>Dearadh</vt:lpstr>
      <vt:lpstr>Ríomhchlárú</vt:lpstr>
      <vt:lpstr>Ríomhchlárú</vt:lpstr>
      <vt:lpstr>Ríomhchlárú</vt:lpstr>
      <vt:lpstr>Sampla</vt:lpstr>
      <vt:lpstr>Sampla</vt:lpstr>
      <vt:lpstr>Sampla</vt:lpstr>
      <vt:lpstr>Sampla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39</cp:revision>
  <dcterms:created xsi:type="dcterms:W3CDTF">2018-03-14T15:10:09Z</dcterms:created>
  <dcterms:modified xsi:type="dcterms:W3CDTF">2023-02-28T09:49:37Z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